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10699750" cx="19021425"/>
  <p:notesSz cx="7556500" cy="10699750"/>
  <p:embeddedFontLst>
    <p:embeddedFont>
      <p:font typeface="Tahoma"/>
      <p:regular r:id="rId33"/>
      <p:bold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54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5437"/>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Tahoma-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34" Type="http://schemas.openxmlformats.org/officeDocument/2006/relationships/font" Target="fonts/Tahoma-bold.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275013" cy="53657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279900" y="0"/>
            <a:ext cx="3275013" cy="53657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55650" y="5149850"/>
            <a:ext cx="6045200" cy="4213225"/>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63175"/>
            <a:ext cx="3275013" cy="53657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279900" y="10163175"/>
            <a:ext cx="3275013" cy="53657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s-E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 name="Google Shape;47;p1: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10: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10: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1: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11: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2: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12: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13: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13: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4: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14: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5: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15: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6: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16: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7: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17: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8: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18: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9: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19: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 name="Google Shape;58;p2: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0: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20: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21: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9" name="Google Shape;189;p21: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2: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22: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23: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23: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4: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24: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5: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25: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6: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26: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7: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27: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3: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 name="Google Shape;69;p3: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5" name="Google Shape;75;p4: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5: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 name="Google Shape;81;p5: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6: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6: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7: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7: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8: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8: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9:notes"/>
          <p:cNvSpPr txBox="1"/>
          <p:nvPr>
            <p:ph idx="1" type="body"/>
          </p:nvPr>
        </p:nvSpPr>
        <p:spPr>
          <a:xfrm>
            <a:off x="755650" y="5149850"/>
            <a:ext cx="6045200" cy="421322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9:notes"/>
          <p:cNvSpPr/>
          <p:nvPr>
            <p:ph idx="2" type="sldImg"/>
          </p:nvPr>
        </p:nvSpPr>
        <p:spPr>
          <a:xfrm>
            <a:off x="569913" y="1338263"/>
            <a:ext cx="6416675" cy="36099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901002" y="1178278"/>
            <a:ext cx="17235402" cy="67183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200">
                <a:solidFill>
                  <a:schemeClr val="dk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901626" y="3049520"/>
            <a:ext cx="17234157"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 name="Google Shape;18;p2"/>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algn="l">
              <a:spcBef>
                <a:spcPts val="0"/>
              </a:spcBef>
              <a:buNone/>
              <a:defRPr b="0" i="0" sz="1400" u="none" cap="none" strike="noStrike">
                <a:solidFill>
                  <a:schemeClr val="dk1"/>
                </a:solidFill>
                <a:latin typeface="Lucida Sans"/>
                <a:ea typeface="Lucida Sans"/>
                <a:cs typeface="Lucida Sans"/>
                <a:sym typeface="Lucida Sans"/>
              </a:defRPr>
            </a:lvl1pPr>
            <a:lvl2pPr indent="0" lvl="1" marL="38100" marR="0" algn="l">
              <a:spcBef>
                <a:spcPts val="0"/>
              </a:spcBef>
              <a:buNone/>
              <a:defRPr b="0" i="0" sz="1400" u="none" cap="none" strike="noStrike">
                <a:solidFill>
                  <a:schemeClr val="dk1"/>
                </a:solidFill>
                <a:latin typeface="Lucida Sans"/>
                <a:ea typeface="Lucida Sans"/>
                <a:cs typeface="Lucida Sans"/>
                <a:sym typeface="Lucida Sans"/>
              </a:defRPr>
            </a:lvl2pPr>
            <a:lvl3pPr indent="0" lvl="2" marL="38100" marR="0" algn="l">
              <a:spcBef>
                <a:spcPts val="0"/>
              </a:spcBef>
              <a:buNone/>
              <a:defRPr b="0" i="0" sz="1400" u="none" cap="none" strike="noStrike">
                <a:solidFill>
                  <a:schemeClr val="dk1"/>
                </a:solidFill>
                <a:latin typeface="Lucida Sans"/>
                <a:ea typeface="Lucida Sans"/>
                <a:cs typeface="Lucida Sans"/>
                <a:sym typeface="Lucida Sans"/>
              </a:defRPr>
            </a:lvl3pPr>
            <a:lvl4pPr indent="0" lvl="3" marL="38100" marR="0" algn="l">
              <a:spcBef>
                <a:spcPts val="0"/>
              </a:spcBef>
              <a:buNone/>
              <a:defRPr b="0" i="0" sz="1400" u="none" cap="none" strike="noStrike">
                <a:solidFill>
                  <a:schemeClr val="dk1"/>
                </a:solidFill>
                <a:latin typeface="Lucida Sans"/>
                <a:ea typeface="Lucida Sans"/>
                <a:cs typeface="Lucida Sans"/>
                <a:sym typeface="Lucida Sans"/>
              </a:defRPr>
            </a:lvl4pPr>
            <a:lvl5pPr indent="0" lvl="4" marL="38100" marR="0" algn="l">
              <a:spcBef>
                <a:spcPts val="0"/>
              </a:spcBef>
              <a:buNone/>
              <a:defRPr b="0" i="0" sz="1400" u="none" cap="none" strike="noStrike">
                <a:solidFill>
                  <a:schemeClr val="dk1"/>
                </a:solidFill>
                <a:latin typeface="Lucida Sans"/>
                <a:ea typeface="Lucida Sans"/>
                <a:cs typeface="Lucida Sans"/>
                <a:sym typeface="Lucida Sans"/>
              </a:defRPr>
            </a:lvl5pPr>
            <a:lvl6pPr indent="0" lvl="5" marL="38100" marR="0" algn="l">
              <a:spcBef>
                <a:spcPts val="0"/>
              </a:spcBef>
              <a:buNone/>
              <a:defRPr b="0" i="0" sz="1400" u="none" cap="none" strike="noStrike">
                <a:solidFill>
                  <a:schemeClr val="dk1"/>
                </a:solidFill>
                <a:latin typeface="Lucida Sans"/>
                <a:ea typeface="Lucida Sans"/>
                <a:cs typeface="Lucida Sans"/>
                <a:sym typeface="Lucida Sans"/>
              </a:defRPr>
            </a:lvl6pPr>
            <a:lvl7pPr indent="0" lvl="6" marL="38100" marR="0" algn="l">
              <a:spcBef>
                <a:spcPts val="0"/>
              </a:spcBef>
              <a:buNone/>
              <a:defRPr b="0" i="0" sz="1400" u="none" cap="none" strike="noStrike">
                <a:solidFill>
                  <a:schemeClr val="dk1"/>
                </a:solidFill>
                <a:latin typeface="Lucida Sans"/>
                <a:ea typeface="Lucida Sans"/>
                <a:cs typeface="Lucida Sans"/>
                <a:sym typeface="Lucida Sans"/>
              </a:defRPr>
            </a:lvl7pPr>
            <a:lvl8pPr indent="0" lvl="7" marL="38100" marR="0" algn="l">
              <a:spcBef>
                <a:spcPts val="0"/>
              </a:spcBef>
              <a:buNone/>
              <a:defRPr b="0" i="0" sz="1400" u="none" cap="none" strike="noStrike">
                <a:solidFill>
                  <a:schemeClr val="dk1"/>
                </a:solidFill>
                <a:latin typeface="Lucida Sans"/>
                <a:ea typeface="Lucida Sans"/>
                <a:cs typeface="Lucida Sans"/>
                <a:sym typeface="Lucida Sans"/>
              </a:defRPr>
            </a:lvl8pPr>
            <a:lvl9pPr indent="0" lvl="8" marL="38100" marR="0" algn="l">
              <a:spcBef>
                <a:spcPts val="0"/>
              </a:spcBef>
              <a:buNone/>
              <a:defRPr b="0" i="0" sz="1400" u="none" cap="none" strike="noStrike">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1" name="Shape 21"/>
        <p:cNvGrpSpPr/>
        <p:nvPr/>
      </p:nvGrpSpPr>
      <p:grpSpPr>
        <a:xfrm>
          <a:off x="0" y="0"/>
          <a:ext cx="0" cy="0"/>
          <a:chOff x="0" y="0"/>
          <a:chExt cx="0" cy="0"/>
        </a:xfrm>
      </p:grpSpPr>
      <p:sp>
        <p:nvSpPr>
          <p:cNvPr id="22" name="Google Shape;22;p3"/>
          <p:cNvSpPr txBox="1"/>
          <p:nvPr>
            <p:ph type="ctrTitle"/>
          </p:nvPr>
        </p:nvSpPr>
        <p:spPr>
          <a:xfrm>
            <a:off x="1427805" y="3316924"/>
            <a:ext cx="16181796" cy="646331"/>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2855612" y="5991861"/>
            <a:ext cx="13326186"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algn="l">
              <a:spcBef>
                <a:spcPts val="0"/>
              </a:spcBef>
              <a:buNone/>
              <a:defRPr b="0" i="0" sz="1400">
                <a:solidFill>
                  <a:schemeClr val="dk1"/>
                </a:solidFill>
                <a:latin typeface="Lucida Sans"/>
                <a:ea typeface="Lucida Sans"/>
                <a:cs typeface="Lucida Sans"/>
                <a:sym typeface="Lucida Sans"/>
              </a:defRPr>
            </a:lvl1pPr>
            <a:lvl2pPr indent="0" lvl="1" marL="38100" marR="0" algn="l">
              <a:spcBef>
                <a:spcPts val="0"/>
              </a:spcBef>
              <a:buNone/>
              <a:defRPr b="0" i="0" sz="1400">
                <a:solidFill>
                  <a:schemeClr val="dk1"/>
                </a:solidFill>
                <a:latin typeface="Lucida Sans"/>
                <a:ea typeface="Lucida Sans"/>
                <a:cs typeface="Lucida Sans"/>
                <a:sym typeface="Lucida Sans"/>
              </a:defRPr>
            </a:lvl2pPr>
            <a:lvl3pPr indent="0" lvl="2" marL="38100" marR="0" algn="l">
              <a:spcBef>
                <a:spcPts val="0"/>
              </a:spcBef>
              <a:buNone/>
              <a:defRPr b="0" i="0" sz="1400">
                <a:solidFill>
                  <a:schemeClr val="dk1"/>
                </a:solidFill>
                <a:latin typeface="Lucida Sans"/>
                <a:ea typeface="Lucida Sans"/>
                <a:cs typeface="Lucida Sans"/>
                <a:sym typeface="Lucida Sans"/>
              </a:defRPr>
            </a:lvl3pPr>
            <a:lvl4pPr indent="0" lvl="3" marL="38100" marR="0" algn="l">
              <a:spcBef>
                <a:spcPts val="0"/>
              </a:spcBef>
              <a:buNone/>
              <a:defRPr b="0" i="0" sz="1400">
                <a:solidFill>
                  <a:schemeClr val="dk1"/>
                </a:solidFill>
                <a:latin typeface="Lucida Sans"/>
                <a:ea typeface="Lucida Sans"/>
                <a:cs typeface="Lucida Sans"/>
                <a:sym typeface="Lucida Sans"/>
              </a:defRPr>
            </a:lvl4pPr>
            <a:lvl5pPr indent="0" lvl="4" marL="38100" marR="0" algn="l">
              <a:spcBef>
                <a:spcPts val="0"/>
              </a:spcBef>
              <a:buNone/>
              <a:defRPr b="0" i="0" sz="1400">
                <a:solidFill>
                  <a:schemeClr val="dk1"/>
                </a:solidFill>
                <a:latin typeface="Lucida Sans"/>
                <a:ea typeface="Lucida Sans"/>
                <a:cs typeface="Lucida Sans"/>
                <a:sym typeface="Lucida Sans"/>
              </a:defRPr>
            </a:lvl5pPr>
            <a:lvl6pPr indent="0" lvl="5" marL="38100" marR="0" algn="l">
              <a:spcBef>
                <a:spcPts val="0"/>
              </a:spcBef>
              <a:buNone/>
              <a:defRPr b="0" i="0" sz="1400">
                <a:solidFill>
                  <a:schemeClr val="dk1"/>
                </a:solidFill>
                <a:latin typeface="Lucida Sans"/>
                <a:ea typeface="Lucida Sans"/>
                <a:cs typeface="Lucida Sans"/>
                <a:sym typeface="Lucida Sans"/>
              </a:defRPr>
            </a:lvl6pPr>
            <a:lvl7pPr indent="0" lvl="6" marL="38100" marR="0" algn="l">
              <a:spcBef>
                <a:spcPts val="0"/>
              </a:spcBef>
              <a:buNone/>
              <a:defRPr b="0" i="0" sz="1400">
                <a:solidFill>
                  <a:schemeClr val="dk1"/>
                </a:solidFill>
                <a:latin typeface="Lucida Sans"/>
                <a:ea typeface="Lucida Sans"/>
                <a:cs typeface="Lucida Sans"/>
                <a:sym typeface="Lucida Sans"/>
              </a:defRPr>
            </a:lvl7pPr>
            <a:lvl8pPr indent="0" lvl="7" marL="38100" marR="0" algn="l">
              <a:spcBef>
                <a:spcPts val="0"/>
              </a:spcBef>
              <a:buNone/>
              <a:defRPr b="0" i="0" sz="1400">
                <a:solidFill>
                  <a:schemeClr val="dk1"/>
                </a:solidFill>
                <a:latin typeface="Lucida Sans"/>
                <a:ea typeface="Lucida Sans"/>
                <a:cs typeface="Lucida Sans"/>
                <a:sym typeface="Lucida Sans"/>
              </a:defRPr>
            </a:lvl8pPr>
            <a:lvl9pPr indent="0" lvl="8" marL="38100" marR="0" algn="l">
              <a:spcBef>
                <a:spcPts val="0"/>
              </a:spcBef>
              <a:buNone/>
              <a:defRPr b="0" i="0" sz="1400">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7" name="Shape 27"/>
        <p:cNvGrpSpPr/>
        <p:nvPr/>
      </p:nvGrpSpPr>
      <p:grpSpPr>
        <a:xfrm>
          <a:off x="0" y="0"/>
          <a:ext cx="0" cy="0"/>
          <a:chOff x="0" y="0"/>
          <a:chExt cx="0" cy="0"/>
        </a:xfrm>
      </p:grpSpPr>
      <p:sp>
        <p:nvSpPr>
          <p:cNvPr id="28" name="Google Shape;28;p4"/>
          <p:cNvSpPr/>
          <p:nvPr/>
        </p:nvSpPr>
        <p:spPr>
          <a:xfrm>
            <a:off x="0" y="0"/>
            <a:ext cx="19037409" cy="13970"/>
          </a:xfrm>
          <a:custGeom>
            <a:rect b="b" l="l" r="r" t="t"/>
            <a:pathLst>
              <a:path extrusionOk="0" h="13970" w="7562850">
                <a:moveTo>
                  <a:pt x="0" y="13382"/>
                </a:moveTo>
                <a:lnTo>
                  <a:pt x="7562849" y="13382"/>
                </a:lnTo>
                <a:lnTo>
                  <a:pt x="7562849" y="0"/>
                </a:lnTo>
                <a:lnTo>
                  <a:pt x="0" y="0"/>
                </a:lnTo>
                <a:lnTo>
                  <a:pt x="0" y="13382"/>
                </a:lnTo>
                <a:close/>
              </a:path>
            </a:pathLst>
          </a:custGeom>
          <a:solidFill>
            <a:srgbClr val="00808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 name="Google Shape;29;p4"/>
          <p:cNvSpPr/>
          <p:nvPr/>
        </p:nvSpPr>
        <p:spPr>
          <a:xfrm>
            <a:off x="0" y="13382"/>
            <a:ext cx="19037409" cy="695960"/>
          </a:xfrm>
          <a:custGeom>
            <a:rect b="b" l="l" r="r" t="t"/>
            <a:pathLst>
              <a:path extrusionOk="0" h="695960" w="7562850">
                <a:moveTo>
                  <a:pt x="0" y="695908"/>
                </a:moveTo>
                <a:lnTo>
                  <a:pt x="0" y="0"/>
                </a:lnTo>
                <a:lnTo>
                  <a:pt x="7562849" y="0"/>
                </a:lnTo>
                <a:lnTo>
                  <a:pt x="7562849" y="695908"/>
                </a:lnTo>
                <a:lnTo>
                  <a:pt x="0" y="695908"/>
                </a:lnTo>
                <a:close/>
              </a:path>
            </a:pathLst>
          </a:custGeom>
          <a:solidFill>
            <a:srgbClr val="00323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 name="Google Shape;30;p4"/>
          <p:cNvSpPr txBox="1"/>
          <p:nvPr>
            <p:ph type="title"/>
          </p:nvPr>
        </p:nvSpPr>
        <p:spPr>
          <a:xfrm>
            <a:off x="901002" y="1178278"/>
            <a:ext cx="17235402" cy="67183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200">
                <a:solidFill>
                  <a:schemeClr val="dk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
          <p:cNvSpPr txBox="1"/>
          <p:nvPr>
            <p:ph idx="1" type="body"/>
          </p:nvPr>
        </p:nvSpPr>
        <p:spPr>
          <a:xfrm>
            <a:off x="951872" y="2460944"/>
            <a:ext cx="8281271" cy="27699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4"/>
          <p:cNvSpPr txBox="1"/>
          <p:nvPr>
            <p:ph idx="2" type="body"/>
          </p:nvPr>
        </p:nvSpPr>
        <p:spPr>
          <a:xfrm>
            <a:off x="9733183" y="2046680"/>
            <a:ext cx="8414184" cy="184666"/>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sz="1200">
                <a:solidFill>
                  <a:schemeClr val="dk1"/>
                </a:solidFill>
                <a:latin typeface="Tahoma"/>
                <a:ea typeface="Tahoma"/>
                <a:cs typeface="Tahoma"/>
                <a:sym typeface="Tahoma"/>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3" name="Google Shape;33;p4"/>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algn="l">
              <a:spcBef>
                <a:spcPts val="0"/>
              </a:spcBef>
              <a:buNone/>
              <a:defRPr b="0" i="0" sz="1400">
                <a:solidFill>
                  <a:schemeClr val="dk1"/>
                </a:solidFill>
                <a:latin typeface="Lucida Sans"/>
                <a:ea typeface="Lucida Sans"/>
                <a:cs typeface="Lucida Sans"/>
                <a:sym typeface="Lucida Sans"/>
              </a:defRPr>
            </a:lvl1pPr>
            <a:lvl2pPr indent="0" lvl="1" marL="38100" marR="0" algn="l">
              <a:spcBef>
                <a:spcPts val="0"/>
              </a:spcBef>
              <a:buNone/>
              <a:defRPr b="0" i="0" sz="1400">
                <a:solidFill>
                  <a:schemeClr val="dk1"/>
                </a:solidFill>
                <a:latin typeface="Lucida Sans"/>
                <a:ea typeface="Lucida Sans"/>
                <a:cs typeface="Lucida Sans"/>
                <a:sym typeface="Lucida Sans"/>
              </a:defRPr>
            </a:lvl2pPr>
            <a:lvl3pPr indent="0" lvl="2" marL="38100" marR="0" algn="l">
              <a:spcBef>
                <a:spcPts val="0"/>
              </a:spcBef>
              <a:buNone/>
              <a:defRPr b="0" i="0" sz="1400">
                <a:solidFill>
                  <a:schemeClr val="dk1"/>
                </a:solidFill>
                <a:latin typeface="Lucida Sans"/>
                <a:ea typeface="Lucida Sans"/>
                <a:cs typeface="Lucida Sans"/>
                <a:sym typeface="Lucida Sans"/>
              </a:defRPr>
            </a:lvl3pPr>
            <a:lvl4pPr indent="0" lvl="3" marL="38100" marR="0" algn="l">
              <a:spcBef>
                <a:spcPts val="0"/>
              </a:spcBef>
              <a:buNone/>
              <a:defRPr b="0" i="0" sz="1400">
                <a:solidFill>
                  <a:schemeClr val="dk1"/>
                </a:solidFill>
                <a:latin typeface="Lucida Sans"/>
                <a:ea typeface="Lucida Sans"/>
                <a:cs typeface="Lucida Sans"/>
                <a:sym typeface="Lucida Sans"/>
              </a:defRPr>
            </a:lvl4pPr>
            <a:lvl5pPr indent="0" lvl="4" marL="38100" marR="0" algn="l">
              <a:spcBef>
                <a:spcPts val="0"/>
              </a:spcBef>
              <a:buNone/>
              <a:defRPr b="0" i="0" sz="1400">
                <a:solidFill>
                  <a:schemeClr val="dk1"/>
                </a:solidFill>
                <a:latin typeface="Lucida Sans"/>
                <a:ea typeface="Lucida Sans"/>
                <a:cs typeface="Lucida Sans"/>
                <a:sym typeface="Lucida Sans"/>
              </a:defRPr>
            </a:lvl5pPr>
            <a:lvl6pPr indent="0" lvl="5" marL="38100" marR="0" algn="l">
              <a:spcBef>
                <a:spcPts val="0"/>
              </a:spcBef>
              <a:buNone/>
              <a:defRPr b="0" i="0" sz="1400">
                <a:solidFill>
                  <a:schemeClr val="dk1"/>
                </a:solidFill>
                <a:latin typeface="Lucida Sans"/>
                <a:ea typeface="Lucida Sans"/>
                <a:cs typeface="Lucida Sans"/>
                <a:sym typeface="Lucida Sans"/>
              </a:defRPr>
            </a:lvl6pPr>
            <a:lvl7pPr indent="0" lvl="6" marL="38100" marR="0" algn="l">
              <a:spcBef>
                <a:spcPts val="0"/>
              </a:spcBef>
              <a:buNone/>
              <a:defRPr b="0" i="0" sz="1400">
                <a:solidFill>
                  <a:schemeClr val="dk1"/>
                </a:solidFill>
                <a:latin typeface="Lucida Sans"/>
                <a:ea typeface="Lucida Sans"/>
                <a:cs typeface="Lucida Sans"/>
                <a:sym typeface="Lucida Sans"/>
              </a:defRPr>
            </a:lvl7pPr>
            <a:lvl8pPr indent="0" lvl="7" marL="38100" marR="0" algn="l">
              <a:spcBef>
                <a:spcPts val="0"/>
              </a:spcBef>
              <a:buNone/>
              <a:defRPr b="0" i="0" sz="1400">
                <a:solidFill>
                  <a:schemeClr val="dk1"/>
                </a:solidFill>
                <a:latin typeface="Lucida Sans"/>
                <a:ea typeface="Lucida Sans"/>
                <a:cs typeface="Lucida Sans"/>
                <a:sym typeface="Lucida Sans"/>
              </a:defRPr>
            </a:lvl8pPr>
            <a:lvl9pPr indent="0" lvl="8" marL="38100" marR="0" algn="l">
              <a:spcBef>
                <a:spcPts val="0"/>
              </a:spcBef>
              <a:buNone/>
              <a:defRPr b="0" i="0" sz="1400">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6" name="Shape 36"/>
        <p:cNvGrpSpPr/>
        <p:nvPr/>
      </p:nvGrpSpPr>
      <p:grpSpPr>
        <a:xfrm>
          <a:off x="0" y="0"/>
          <a:ext cx="0" cy="0"/>
          <a:chOff x="0" y="0"/>
          <a:chExt cx="0" cy="0"/>
        </a:xfrm>
      </p:grpSpPr>
      <p:sp>
        <p:nvSpPr>
          <p:cNvPr id="37" name="Google Shape;37;p5"/>
          <p:cNvSpPr txBox="1"/>
          <p:nvPr>
            <p:ph type="title"/>
          </p:nvPr>
        </p:nvSpPr>
        <p:spPr>
          <a:xfrm>
            <a:off x="901002" y="1178278"/>
            <a:ext cx="17235402" cy="67183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0" i="0" sz="4200">
                <a:solidFill>
                  <a:schemeClr val="dk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algn="l">
              <a:spcBef>
                <a:spcPts val="0"/>
              </a:spcBef>
              <a:buNone/>
              <a:defRPr b="0" i="0" sz="1400">
                <a:solidFill>
                  <a:schemeClr val="dk1"/>
                </a:solidFill>
                <a:latin typeface="Lucida Sans"/>
                <a:ea typeface="Lucida Sans"/>
                <a:cs typeface="Lucida Sans"/>
                <a:sym typeface="Lucida Sans"/>
              </a:defRPr>
            </a:lvl1pPr>
            <a:lvl2pPr indent="0" lvl="1" marL="38100" marR="0" algn="l">
              <a:spcBef>
                <a:spcPts val="0"/>
              </a:spcBef>
              <a:buNone/>
              <a:defRPr b="0" i="0" sz="1400">
                <a:solidFill>
                  <a:schemeClr val="dk1"/>
                </a:solidFill>
                <a:latin typeface="Lucida Sans"/>
                <a:ea typeface="Lucida Sans"/>
                <a:cs typeface="Lucida Sans"/>
                <a:sym typeface="Lucida Sans"/>
              </a:defRPr>
            </a:lvl2pPr>
            <a:lvl3pPr indent="0" lvl="2" marL="38100" marR="0" algn="l">
              <a:spcBef>
                <a:spcPts val="0"/>
              </a:spcBef>
              <a:buNone/>
              <a:defRPr b="0" i="0" sz="1400">
                <a:solidFill>
                  <a:schemeClr val="dk1"/>
                </a:solidFill>
                <a:latin typeface="Lucida Sans"/>
                <a:ea typeface="Lucida Sans"/>
                <a:cs typeface="Lucida Sans"/>
                <a:sym typeface="Lucida Sans"/>
              </a:defRPr>
            </a:lvl3pPr>
            <a:lvl4pPr indent="0" lvl="3" marL="38100" marR="0" algn="l">
              <a:spcBef>
                <a:spcPts val="0"/>
              </a:spcBef>
              <a:buNone/>
              <a:defRPr b="0" i="0" sz="1400">
                <a:solidFill>
                  <a:schemeClr val="dk1"/>
                </a:solidFill>
                <a:latin typeface="Lucida Sans"/>
                <a:ea typeface="Lucida Sans"/>
                <a:cs typeface="Lucida Sans"/>
                <a:sym typeface="Lucida Sans"/>
              </a:defRPr>
            </a:lvl4pPr>
            <a:lvl5pPr indent="0" lvl="4" marL="38100" marR="0" algn="l">
              <a:spcBef>
                <a:spcPts val="0"/>
              </a:spcBef>
              <a:buNone/>
              <a:defRPr b="0" i="0" sz="1400">
                <a:solidFill>
                  <a:schemeClr val="dk1"/>
                </a:solidFill>
                <a:latin typeface="Lucida Sans"/>
                <a:ea typeface="Lucida Sans"/>
                <a:cs typeface="Lucida Sans"/>
                <a:sym typeface="Lucida Sans"/>
              </a:defRPr>
            </a:lvl5pPr>
            <a:lvl6pPr indent="0" lvl="5" marL="38100" marR="0" algn="l">
              <a:spcBef>
                <a:spcPts val="0"/>
              </a:spcBef>
              <a:buNone/>
              <a:defRPr b="0" i="0" sz="1400">
                <a:solidFill>
                  <a:schemeClr val="dk1"/>
                </a:solidFill>
                <a:latin typeface="Lucida Sans"/>
                <a:ea typeface="Lucida Sans"/>
                <a:cs typeface="Lucida Sans"/>
                <a:sym typeface="Lucida Sans"/>
              </a:defRPr>
            </a:lvl6pPr>
            <a:lvl7pPr indent="0" lvl="6" marL="38100" marR="0" algn="l">
              <a:spcBef>
                <a:spcPts val="0"/>
              </a:spcBef>
              <a:buNone/>
              <a:defRPr b="0" i="0" sz="1400">
                <a:solidFill>
                  <a:schemeClr val="dk1"/>
                </a:solidFill>
                <a:latin typeface="Lucida Sans"/>
                <a:ea typeface="Lucida Sans"/>
                <a:cs typeface="Lucida Sans"/>
                <a:sym typeface="Lucida Sans"/>
              </a:defRPr>
            </a:lvl7pPr>
            <a:lvl8pPr indent="0" lvl="7" marL="38100" marR="0" algn="l">
              <a:spcBef>
                <a:spcPts val="0"/>
              </a:spcBef>
              <a:buNone/>
              <a:defRPr b="0" i="0" sz="1400">
                <a:solidFill>
                  <a:schemeClr val="dk1"/>
                </a:solidFill>
                <a:latin typeface="Lucida Sans"/>
                <a:ea typeface="Lucida Sans"/>
                <a:cs typeface="Lucida Sans"/>
                <a:sym typeface="Lucida Sans"/>
              </a:defRPr>
            </a:lvl8pPr>
            <a:lvl9pPr indent="0" lvl="8" marL="38100" marR="0" algn="l">
              <a:spcBef>
                <a:spcPts val="0"/>
              </a:spcBef>
              <a:buNone/>
              <a:defRPr b="0" i="0" sz="1400">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41" name="Shape 41"/>
        <p:cNvGrpSpPr/>
        <p:nvPr/>
      </p:nvGrpSpPr>
      <p:grpSpPr>
        <a:xfrm>
          <a:off x="0" y="0"/>
          <a:ext cx="0" cy="0"/>
          <a:chOff x="0" y="0"/>
          <a:chExt cx="0" cy="0"/>
        </a:xfrm>
      </p:grpSpPr>
      <p:sp>
        <p:nvSpPr>
          <p:cNvPr id="42" name="Google Shape;42;p6"/>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algn="l">
              <a:spcBef>
                <a:spcPts val="0"/>
              </a:spcBef>
              <a:buNone/>
              <a:defRPr b="0" i="0" sz="1400">
                <a:solidFill>
                  <a:schemeClr val="dk1"/>
                </a:solidFill>
                <a:latin typeface="Lucida Sans"/>
                <a:ea typeface="Lucida Sans"/>
                <a:cs typeface="Lucida Sans"/>
                <a:sym typeface="Lucida Sans"/>
              </a:defRPr>
            </a:lvl1pPr>
            <a:lvl2pPr indent="0" lvl="1" marL="38100" marR="0" algn="l">
              <a:spcBef>
                <a:spcPts val="0"/>
              </a:spcBef>
              <a:buNone/>
              <a:defRPr b="0" i="0" sz="1400">
                <a:solidFill>
                  <a:schemeClr val="dk1"/>
                </a:solidFill>
                <a:latin typeface="Lucida Sans"/>
                <a:ea typeface="Lucida Sans"/>
                <a:cs typeface="Lucida Sans"/>
                <a:sym typeface="Lucida Sans"/>
              </a:defRPr>
            </a:lvl2pPr>
            <a:lvl3pPr indent="0" lvl="2" marL="38100" marR="0" algn="l">
              <a:spcBef>
                <a:spcPts val="0"/>
              </a:spcBef>
              <a:buNone/>
              <a:defRPr b="0" i="0" sz="1400">
                <a:solidFill>
                  <a:schemeClr val="dk1"/>
                </a:solidFill>
                <a:latin typeface="Lucida Sans"/>
                <a:ea typeface="Lucida Sans"/>
                <a:cs typeface="Lucida Sans"/>
                <a:sym typeface="Lucida Sans"/>
              </a:defRPr>
            </a:lvl3pPr>
            <a:lvl4pPr indent="0" lvl="3" marL="38100" marR="0" algn="l">
              <a:spcBef>
                <a:spcPts val="0"/>
              </a:spcBef>
              <a:buNone/>
              <a:defRPr b="0" i="0" sz="1400">
                <a:solidFill>
                  <a:schemeClr val="dk1"/>
                </a:solidFill>
                <a:latin typeface="Lucida Sans"/>
                <a:ea typeface="Lucida Sans"/>
                <a:cs typeface="Lucida Sans"/>
                <a:sym typeface="Lucida Sans"/>
              </a:defRPr>
            </a:lvl4pPr>
            <a:lvl5pPr indent="0" lvl="4" marL="38100" marR="0" algn="l">
              <a:spcBef>
                <a:spcPts val="0"/>
              </a:spcBef>
              <a:buNone/>
              <a:defRPr b="0" i="0" sz="1400">
                <a:solidFill>
                  <a:schemeClr val="dk1"/>
                </a:solidFill>
                <a:latin typeface="Lucida Sans"/>
                <a:ea typeface="Lucida Sans"/>
                <a:cs typeface="Lucida Sans"/>
                <a:sym typeface="Lucida Sans"/>
              </a:defRPr>
            </a:lvl5pPr>
            <a:lvl6pPr indent="0" lvl="5" marL="38100" marR="0" algn="l">
              <a:spcBef>
                <a:spcPts val="0"/>
              </a:spcBef>
              <a:buNone/>
              <a:defRPr b="0" i="0" sz="1400">
                <a:solidFill>
                  <a:schemeClr val="dk1"/>
                </a:solidFill>
                <a:latin typeface="Lucida Sans"/>
                <a:ea typeface="Lucida Sans"/>
                <a:cs typeface="Lucida Sans"/>
                <a:sym typeface="Lucida Sans"/>
              </a:defRPr>
            </a:lvl6pPr>
            <a:lvl7pPr indent="0" lvl="6" marL="38100" marR="0" algn="l">
              <a:spcBef>
                <a:spcPts val="0"/>
              </a:spcBef>
              <a:buNone/>
              <a:defRPr b="0" i="0" sz="1400">
                <a:solidFill>
                  <a:schemeClr val="dk1"/>
                </a:solidFill>
                <a:latin typeface="Lucida Sans"/>
                <a:ea typeface="Lucida Sans"/>
                <a:cs typeface="Lucida Sans"/>
                <a:sym typeface="Lucida Sans"/>
              </a:defRPr>
            </a:lvl7pPr>
            <a:lvl8pPr indent="0" lvl="7" marL="38100" marR="0" algn="l">
              <a:spcBef>
                <a:spcPts val="0"/>
              </a:spcBef>
              <a:buNone/>
              <a:defRPr b="0" i="0" sz="1400">
                <a:solidFill>
                  <a:schemeClr val="dk1"/>
                </a:solidFill>
                <a:latin typeface="Lucida Sans"/>
                <a:ea typeface="Lucida Sans"/>
                <a:cs typeface="Lucida Sans"/>
                <a:sym typeface="Lucida Sans"/>
              </a:defRPr>
            </a:lvl8pPr>
            <a:lvl9pPr indent="0" lvl="8" marL="38100" marR="0" algn="l">
              <a:spcBef>
                <a:spcPts val="0"/>
              </a:spcBef>
              <a:buNone/>
              <a:defRPr b="0" i="0" sz="1400">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5DFEC"/>
            </a:gs>
            <a:gs pos="100000">
              <a:srgbClr val="E5DFEC"/>
            </a:gs>
          </a:gsLst>
          <a:lin ang="5400000" scaled="0"/>
        </a:gra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901002" y="1178278"/>
            <a:ext cx="17235402" cy="671830"/>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4200" u="none" cap="none" strike="noStrike">
                <a:solidFill>
                  <a:schemeClr val="dk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901626" y="3049520"/>
            <a:ext cx="17234157" cy="27699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2" name="Google Shape;12;p1"/>
          <p:cNvSpPr txBox="1"/>
          <p:nvPr>
            <p:ph idx="11" type="ftr"/>
          </p:nvPr>
        </p:nvSpPr>
        <p:spPr>
          <a:xfrm>
            <a:off x="6472719" y="9950770"/>
            <a:ext cx="6091972" cy="276999"/>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0" type="dt"/>
          </p:nvPr>
        </p:nvSpPr>
        <p:spPr>
          <a:xfrm>
            <a:off x="951872" y="9950770"/>
            <a:ext cx="4378603" cy="27699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708228" y="10019987"/>
            <a:ext cx="450760" cy="215444"/>
          </a:xfrm>
          <a:prstGeom prst="rect">
            <a:avLst/>
          </a:prstGeom>
          <a:noFill/>
          <a:ln>
            <a:noFill/>
          </a:ln>
        </p:spPr>
        <p:txBody>
          <a:bodyPr anchorCtr="0" anchor="t" bIns="0" lIns="0" spcFirstLastPara="1" rIns="0" wrap="square" tIns="0">
            <a:spAutoFit/>
          </a:bodyPr>
          <a:lstStyle>
            <a:lvl1pPr indent="0" lvl="0" marL="38100" marR="0" rtl="0" algn="l">
              <a:spcBef>
                <a:spcPts val="0"/>
              </a:spcBef>
              <a:buNone/>
              <a:defRPr b="0" i="0" sz="1400" u="none" cap="none" strike="noStrike">
                <a:solidFill>
                  <a:schemeClr val="dk1"/>
                </a:solidFill>
                <a:latin typeface="Lucida Sans"/>
                <a:ea typeface="Lucida Sans"/>
                <a:cs typeface="Lucida Sans"/>
                <a:sym typeface="Lucida Sans"/>
              </a:defRPr>
            </a:lvl1pPr>
            <a:lvl2pPr indent="0" lvl="1" marL="38100" marR="0" rtl="0" algn="l">
              <a:spcBef>
                <a:spcPts val="0"/>
              </a:spcBef>
              <a:buNone/>
              <a:defRPr b="0" i="0" sz="1400" u="none" cap="none" strike="noStrike">
                <a:solidFill>
                  <a:schemeClr val="dk1"/>
                </a:solidFill>
                <a:latin typeface="Lucida Sans"/>
                <a:ea typeface="Lucida Sans"/>
                <a:cs typeface="Lucida Sans"/>
                <a:sym typeface="Lucida Sans"/>
              </a:defRPr>
            </a:lvl2pPr>
            <a:lvl3pPr indent="0" lvl="2" marL="38100" marR="0" rtl="0" algn="l">
              <a:spcBef>
                <a:spcPts val="0"/>
              </a:spcBef>
              <a:buNone/>
              <a:defRPr b="0" i="0" sz="1400" u="none" cap="none" strike="noStrike">
                <a:solidFill>
                  <a:schemeClr val="dk1"/>
                </a:solidFill>
                <a:latin typeface="Lucida Sans"/>
                <a:ea typeface="Lucida Sans"/>
                <a:cs typeface="Lucida Sans"/>
                <a:sym typeface="Lucida Sans"/>
              </a:defRPr>
            </a:lvl3pPr>
            <a:lvl4pPr indent="0" lvl="3" marL="38100" marR="0" rtl="0" algn="l">
              <a:spcBef>
                <a:spcPts val="0"/>
              </a:spcBef>
              <a:buNone/>
              <a:defRPr b="0" i="0" sz="1400" u="none" cap="none" strike="noStrike">
                <a:solidFill>
                  <a:schemeClr val="dk1"/>
                </a:solidFill>
                <a:latin typeface="Lucida Sans"/>
                <a:ea typeface="Lucida Sans"/>
                <a:cs typeface="Lucida Sans"/>
                <a:sym typeface="Lucida Sans"/>
              </a:defRPr>
            </a:lvl4pPr>
            <a:lvl5pPr indent="0" lvl="4" marL="38100" marR="0" rtl="0" algn="l">
              <a:spcBef>
                <a:spcPts val="0"/>
              </a:spcBef>
              <a:buNone/>
              <a:defRPr b="0" i="0" sz="1400" u="none" cap="none" strike="noStrike">
                <a:solidFill>
                  <a:schemeClr val="dk1"/>
                </a:solidFill>
                <a:latin typeface="Lucida Sans"/>
                <a:ea typeface="Lucida Sans"/>
                <a:cs typeface="Lucida Sans"/>
                <a:sym typeface="Lucida Sans"/>
              </a:defRPr>
            </a:lvl5pPr>
            <a:lvl6pPr indent="0" lvl="5" marL="38100" marR="0" rtl="0" algn="l">
              <a:spcBef>
                <a:spcPts val="0"/>
              </a:spcBef>
              <a:buNone/>
              <a:defRPr b="0" i="0" sz="1400" u="none" cap="none" strike="noStrike">
                <a:solidFill>
                  <a:schemeClr val="dk1"/>
                </a:solidFill>
                <a:latin typeface="Lucida Sans"/>
                <a:ea typeface="Lucida Sans"/>
                <a:cs typeface="Lucida Sans"/>
                <a:sym typeface="Lucida Sans"/>
              </a:defRPr>
            </a:lvl6pPr>
            <a:lvl7pPr indent="0" lvl="6" marL="38100" marR="0" rtl="0" algn="l">
              <a:spcBef>
                <a:spcPts val="0"/>
              </a:spcBef>
              <a:buNone/>
              <a:defRPr b="0" i="0" sz="1400" u="none" cap="none" strike="noStrike">
                <a:solidFill>
                  <a:schemeClr val="dk1"/>
                </a:solidFill>
                <a:latin typeface="Lucida Sans"/>
                <a:ea typeface="Lucida Sans"/>
                <a:cs typeface="Lucida Sans"/>
                <a:sym typeface="Lucida Sans"/>
              </a:defRPr>
            </a:lvl7pPr>
            <a:lvl8pPr indent="0" lvl="7" marL="38100" marR="0" rtl="0" algn="l">
              <a:spcBef>
                <a:spcPts val="0"/>
              </a:spcBef>
              <a:buNone/>
              <a:defRPr b="0" i="0" sz="1400" u="none" cap="none" strike="noStrike">
                <a:solidFill>
                  <a:schemeClr val="dk1"/>
                </a:solidFill>
                <a:latin typeface="Lucida Sans"/>
                <a:ea typeface="Lucida Sans"/>
                <a:cs typeface="Lucida Sans"/>
                <a:sym typeface="Lucida Sans"/>
              </a:defRPr>
            </a:lvl8pPr>
            <a:lvl9pPr indent="0" lvl="8" marL="38100" marR="0" rtl="0" algn="l">
              <a:spcBef>
                <a:spcPts val="0"/>
              </a:spcBef>
              <a:buNone/>
              <a:defRPr b="0" i="0" sz="1400" u="none" cap="none" strike="noStrike">
                <a:solidFill>
                  <a:schemeClr val="dk1"/>
                </a:solidFill>
                <a:latin typeface="Lucida Sans"/>
                <a:ea typeface="Lucida Sans"/>
                <a:cs typeface="Lucida Sans"/>
                <a:sym typeface="Lucida Sans"/>
              </a:defRPr>
            </a:lvl9pPr>
          </a:lstStyle>
          <a:p>
            <a:pPr indent="0" lvl="0" marL="38100" rtl="0" algn="l">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mailto:josepasa@gmail.com" TargetMode="External"/><Relationship Id="rId4" Type="http://schemas.openxmlformats.org/officeDocument/2006/relationships/image" Target="../media/image3.png"/><Relationship Id="rId5" Type="http://schemas.openxmlformats.org/officeDocument/2006/relationships/image" Target="../media/image1.png"/><Relationship Id="rId6"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7"/>
          <p:cNvSpPr txBox="1"/>
          <p:nvPr>
            <p:ph type="title"/>
          </p:nvPr>
        </p:nvSpPr>
        <p:spPr>
          <a:xfrm>
            <a:off x="838058" y="777875"/>
            <a:ext cx="1433654" cy="1285608"/>
          </a:xfrm>
          <a:prstGeom prst="rect">
            <a:avLst/>
          </a:prstGeom>
          <a:noFill/>
          <a:ln>
            <a:noFill/>
          </a:ln>
        </p:spPr>
        <p:txBody>
          <a:bodyPr anchorCtr="0" anchor="t" bIns="0" lIns="0" spcFirstLastPara="1" rIns="0" wrap="square" tIns="15875">
            <a:spAutoFit/>
          </a:bodyPr>
          <a:lstStyle/>
          <a:p>
            <a:pPr indent="0" lvl="0" marL="12700" rtl="0" algn="l">
              <a:lnSpc>
                <a:spcPct val="108105"/>
              </a:lnSpc>
              <a:spcBef>
                <a:spcPts val="0"/>
              </a:spcBef>
              <a:spcAft>
                <a:spcPts val="0"/>
              </a:spcAft>
              <a:buNone/>
            </a:pPr>
            <a:r>
              <a:rPr lang="es-ES" sz="4750">
                <a:solidFill>
                  <a:srgbClr val="FFFFFF"/>
                </a:solidFill>
              </a:rPr>
              <a:t>    24</a:t>
            </a:r>
            <a:endParaRPr sz="4750"/>
          </a:p>
          <a:p>
            <a:pPr indent="0" lvl="0" marL="13334" rtl="0" algn="ctr">
              <a:lnSpc>
                <a:spcPct val="96938"/>
              </a:lnSpc>
              <a:spcBef>
                <a:spcPts val="0"/>
              </a:spcBef>
              <a:spcAft>
                <a:spcPts val="0"/>
              </a:spcAft>
              <a:buNone/>
            </a:pPr>
            <a:r>
              <a:rPr b="1" lang="es-ES" sz="2450">
                <a:solidFill>
                  <a:srgbClr val="FFFFFF"/>
                </a:solidFill>
                <a:latin typeface="Tahoma"/>
                <a:ea typeface="Tahoma"/>
                <a:cs typeface="Tahoma"/>
                <a:sym typeface="Tahoma"/>
              </a:rPr>
              <a:t>ENERO</a:t>
            </a:r>
            <a:br>
              <a:rPr b="1" lang="es-ES" sz="2450">
                <a:solidFill>
                  <a:srgbClr val="FFFFFF"/>
                </a:solidFill>
                <a:latin typeface="Tahoma"/>
                <a:ea typeface="Tahoma"/>
                <a:cs typeface="Tahoma"/>
                <a:sym typeface="Tahoma"/>
              </a:rPr>
            </a:br>
            <a:r>
              <a:rPr b="1" lang="es-ES" sz="2450">
                <a:solidFill>
                  <a:srgbClr val="FFFFFF"/>
                </a:solidFill>
                <a:latin typeface="Tahoma"/>
                <a:ea typeface="Tahoma"/>
                <a:cs typeface="Tahoma"/>
                <a:sym typeface="Tahoma"/>
              </a:rPr>
              <a:t>2022</a:t>
            </a:r>
            <a:endParaRPr sz="2450">
              <a:latin typeface="Tahoma"/>
              <a:ea typeface="Tahoma"/>
              <a:cs typeface="Tahoma"/>
              <a:sym typeface="Tahoma"/>
            </a:endParaRPr>
          </a:p>
        </p:txBody>
      </p:sp>
      <p:sp>
        <p:nvSpPr>
          <p:cNvPr id="50" name="Google Shape;50;p7"/>
          <p:cNvSpPr/>
          <p:nvPr/>
        </p:nvSpPr>
        <p:spPr>
          <a:xfrm>
            <a:off x="875206" y="9784943"/>
            <a:ext cx="17476276" cy="533400"/>
          </a:xfrm>
          <a:custGeom>
            <a:rect b="b" l="l" r="r" t="t"/>
            <a:pathLst>
              <a:path extrusionOk="0" h="120000" w="6835775">
                <a:moveTo>
                  <a:pt x="0" y="0"/>
                </a:moveTo>
                <a:lnTo>
                  <a:pt x="6835297" y="0"/>
                </a:lnTo>
              </a:path>
            </a:pathLst>
          </a:custGeom>
          <a:noFill/>
          <a:ln cap="flat" cmpd="sng" w="47650">
            <a:solidFill>
              <a:srgbClr val="004846"/>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51" name="Google Shape;51;p7"/>
          <p:cNvPicPr preferRelativeResize="0"/>
          <p:nvPr/>
        </p:nvPicPr>
        <p:blipFill rotWithShape="1">
          <a:blip r:embed="rId3">
            <a:alphaModFix/>
          </a:blip>
          <a:srcRect b="0" l="0" r="0" t="0"/>
          <a:stretch/>
        </p:blipFill>
        <p:spPr>
          <a:xfrm>
            <a:off x="14006512" y="625475"/>
            <a:ext cx="4394196" cy="1451418"/>
          </a:xfrm>
          <a:prstGeom prst="rect">
            <a:avLst/>
          </a:prstGeom>
          <a:noFill/>
          <a:ln>
            <a:noFill/>
          </a:ln>
        </p:spPr>
      </p:pic>
      <p:pic>
        <p:nvPicPr>
          <p:cNvPr id="52" name="Google Shape;52;p7"/>
          <p:cNvPicPr preferRelativeResize="0"/>
          <p:nvPr/>
        </p:nvPicPr>
        <p:blipFill rotWithShape="1">
          <a:blip r:embed="rId4">
            <a:alphaModFix/>
          </a:blip>
          <a:srcRect b="0" l="0" r="0" t="0"/>
          <a:stretch/>
        </p:blipFill>
        <p:spPr>
          <a:xfrm>
            <a:off x="9510713" y="625475"/>
            <a:ext cx="4288452" cy="1507651"/>
          </a:xfrm>
          <a:prstGeom prst="rect">
            <a:avLst/>
          </a:prstGeom>
          <a:noFill/>
          <a:ln>
            <a:noFill/>
          </a:ln>
        </p:spPr>
      </p:pic>
      <p:pic>
        <p:nvPicPr>
          <p:cNvPr descr="http://grupomontevideo.org/sitio/wp-content/themes/AUGM/images/logo_augm.png" id="53" name="Google Shape;53;p7"/>
          <p:cNvPicPr preferRelativeResize="0"/>
          <p:nvPr/>
        </p:nvPicPr>
        <p:blipFill rotWithShape="1">
          <a:blip r:embed="rId5">
            <a:alphaModFix/>
          </a:blip>
          <a:srcRect b="0" l="0" r="0" t="0"/>
          <a:stretch/>
        </p:blipFill>
        <p:spPr>
          <a:xfrm>
            <a:off x="650010" y="123805"/>
            <a:ext cx="2002702" cy="2529729"/>
          </a:xfrm>
          <a:prstGeom prst="rect">
            <a:avLst/>
          </a:prstGeom>
          <a:noFill/>
          <a:ln>
            <a:noFill/>
          </a:ln>
        </p:spPr>
      </p:pic>
      <p:sp>
        <p:nvSpPr>
          <p:cNvPr id="54" name="Google Shape;54;p7"/>
          <p:cNvSpPr/>
          <p:nvPr/>
        </p:nvSpPr>
        <p:spPr>
          <a:xfrm>
            <a:off x="904461" y="3971123"/>
            <a:ext cx="16700121" cy="212365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400">
                <a:solidFill>
                  <a:srgbClr val="222222"/>
                </a:solidFill>
                <a:latin typeface="Cambria"/>
                <a:ea typeface="Cambria"/>
                <a:cs typeface="Cambria"/>
                <a:sym typeface="Cambria"/>
              </a:rPr>
              <a:t>III Escuela de Verano Invierno de AUGM</a:t>
            </a:r>
            <a:endParaRPr/>
          </a:p>
          <a:p>
            <a:pPr indent="0" lvl="0" marL="0" marR="0" rtl="0" algn="ctr">
              <a:spcBef>
                <a:spcPts val="0"/>
              </a:spcBef>
              <a:spcAft>
                <a:spcPts val="0"/>
              </a:spcAft>
              <a:buNone/>
            </a:pPr>
            <a:r>
              <a:t/>
            </a:r>
            <a:endParaRPr b="1" i="1" sz="4400">
              <a:solidFill>
                <a:srgbClr val="222222"/>
              </a:solidFill>
              <a:latin typeface="Cambria"/>
              <a:ea typeface="Cambria"/>
              <a:cs typeface="Cambria"/>
              <a:sym typeface="Cambria"/>
            </a:endParaRPr>
          </a:p>
          <a:p>
            <a:pPr indent="0" lvl="0" marL="0" marR="0" rtl="0" algn="ctr">
              <a:spcBef>
                <a:spcPts val="0"/>
              </a:spcBef>
              <a:spcAft>
                <a:spcPts val="0"/>
              </a:spcAft>
              <a:buNone/>
            </a:pPr>
            <a:r>
              <a:rPr b="1" i="1" lang="es-ES" sz="4400">
                <a:solidFill>
                  <a:srgbClr val="222222"/>
                </a:solidFill>
                <a:latin typeface="Cambria"/>
                <a:ea typeface="Cambria"/>
                <a:cs typeface="Cambria"/>
                <a:sym typeface="Cambria"/>
              </a:rPr>
              <a:t>21 al 25 de noviembre de 2022</a:t>
            </a:r>
            <a:endParaRPr/>
          </a:p>
        </p:txBody>
      </p:sp>
      <p:sp>
        <p:nvSpPr>
          <p:cNvPr id="55" name="Google Shape;55;p7"/>
          <p:cNvSpPr/>
          <p:nvPr/>
        </p:nvSpPr>
        <p:spPr>
          <a:xfrm>
            <a:off x="2336244" y="7358849"/>
            <a:ext cx="14554200" cy="156966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4800">
                <a:solidFill>
                  <a:srgbClr val="222222"/>
                </a:solidFill>
                <a:latin typeface="Cambria"/>
                <a:ea typeface="Cambria"/>
                <a:cs typeface="Cambria"/>
                <a:sym typeface="Cambria"/>
              </a:rPr>
              <a:t>Núcleo Disciplinario Evaluación Institucional, Planeamiento Estratégico y Gestión Universitaria </a:t>
            </a:r>
            <a:endParaRPr sz="4800">
              <a:solidFill>
                <a:schemeClr val="dk1"/>
              </a:solidFill>
              <a:latin typeface="Cambria"/>
              <a:ea typeface="Cambria"/>
              <a:cs typeface="Cambria"/>
              <a:sym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6"/>
          <p:cNvSpPr txBox="1"/>
          <p:nvPr>
            <p:ph type="title"/>
          </p:nvPr>
        </p:nvSpPr>
        <p:spPr>
          <a:xfrm>
            <a:off x="1004959" y="185381"/>
            <a:ext cx="17421153" cy="897294"/>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las Facultades</a:t>
            </a:r>
            <a:endParaRPr b="1">
              <a:solidFill>
                <a:schemeClr val="dk1"/>
              </a:solidFill>
              <a:latin typeface="Cambria"/>
              <a:ea typeface="Cambria"/>
              <a:cs typeface="Cambria"/>
              <a:sym typeface="Cambria"/>
            </a:endParaRPr>
          </a:p>
        </p:txBody>
      </p:sp>
      <p:sp>
        <p:nvSpPr>
          <p:cNvPr id="114" name="Google Shape;114;p16"/>
          <p:cNvSpPr txBox="1"/>
          <p:nvPr/>
        </p:nvSpPr>
        <p:spPr>
          <a:xfrm>
            <a:off x="595312" y="1629168"/>
            <a:ext cx="17421154" cy="9070582"/>
          </a:xfrm>
          <a:prstGeom prst="rect">
            <a:avLst/>
          </a:prstGeom>
          <a:noFill/>
          <a:ln>
            <a:noFill/>
          </a:ln>
        </p:spPr>
        <p:txBody>
          <a:bodyPr anchorCtr="0" anchor="t" bIns="71325" lIns="142650" spcFirstLastPara="1" rIns="142650" wrap="square" tIns="71325">
            <a:normAutofit/>
          </a:bodyPr>
          <a:lstStyle/>
          <a:p>
            <a:pPr indent="0" lvl="0" marL="45720" marR="0" rtl="0" algn="l">
              <a:lnSpc>
                <a:spcPct val="90000"/>
              </a:lnSpc>
              <a:spcBef>
                <a:spcPts val="0"/>
              </a:spcBef>
              <a:spcAft>
                <a:spcPts val="0"/>
              </a:spcAft>
              <a:buClr>
                <a:schemeClr val="accent1"/>
              </a:buClr>
              <a:buSzPts val="3520"/>
              <a:buFont typeface="Corbel"/>
              <a:buNone/>
            </a:pPr>
            <a:r>
              <a:rPr lang="es-ES" sz="4400">
                <a:solidFill>
                  <a:schemeClr val="dk1"/>
                </a:solidFill>
                <a:latin typeface="Cambria"/>
                <a:ea typeface="Cambria"/>
                <a:cs typeface="Cambria"/>
                <a:sym typeface="Cambria"/>
              </a:rPr>
              <a:t>CARACTERÍSTICAS (2)</a:t>
            </a:r>
            <a:endParaRPr/>
          </a:p>
          <a:p>
            <a:pPr indent="0" lvl="1" marL="457200" marR="0" rtl="0" algn="l">
              <a:lnSpc>
                <a:spcPct val="90000"/>
              </a:lnSpc>
              <a:spcBef>
                <a:spcPts val="200"/>
              </a:spcBef>
              <a:spcAft>
                <a:spcPts val="0"/>
              </a:spcAft>
              <a:buClr>
                <a:schemeClr val="accent1"/>
              </a:buClr>
              <a:buSzPts val="3200"/>
              <a:buFont typeface="Corbel"/>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Flexible en todos los sentidos (tiempos, ajuste de fondos, etc.)</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El proceso se ajusta al objeto de estudio (diversidad en cantidad de carreras, tamaños, ubicación, años de trayectoria, etc.)</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Apoyo y formación de equipos de autoevaluación de acuerdo a la experiencia previa de cada Facultad. </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Impulsa la cooperación entre las Facultades y sus equipos de autoevaluación.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7"/>
          <p:cNvSpPr txBox="1"/>
          <p:nvPr>
            <p:ph type="title"/>
          </p:nvPr>
        </p:nvSpPr>
        <p:spPr>
          <a:xfrm>
            <a:off x="1004959" y="185381"/>
            <a:ext cx="17421153" cy="897294"/>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Apoyo de la CEIyA para la Evaluación Institucional de las Facultades</a:t>
            </a:r>
            <a:endParaRPr b="1">
              <a:solidFill>
                <a:schemeClr val="dk1"/>
              </a:solidFill>
              <a:latin typeface="Cambria"/>
              <a:ea typeface="Cambria"/>
              <a:cs typeface="Cambria"/>
              <a:sym typeface="Cambria"/>
            </a:endParaRPr>
          </a:p>
        </p:txBody>
      </p:sp>
      <p:sp>
        <p:nvSpPr>
          <p:cNvPr id="120" name="Google Shape;120;p17"/>
          <p:cNvSpPr txBox="1"/>
          <p:nvPr/>
        </p:nvSpPr>
        <p:spPr>
          <a:xfrm>
            <a:off x="587122" y="1768475"/>
            <a:ext cx="17849241" cy="7534999"/>
          </a:xfrm>
          <a:prstGeom prst="rect">
            <a:avLst/>
          </a:prstGeom>
          <a:noFill/>
          <a:ln>
            <a:noFill/>
          </a:ln>
        </p:spPr>
        <p:txBody>
          <a:bodyPr anchorCtr="0" anchor="t" bIns="71325" lIns="142650" spcFirstLastPara="1" rIns="142650" wrap="square" tIns="71325">
            <a:normAutofit/>
          </a:bodyPr>
          <a:lstStyle/>
          <a:p>
            <a:pPr indent="-742950" lvl="1" marL="1017270" marR="0" rtl="0" algn="l">
              <a:lnSpc>
                <a:spcPct val="90000"/>
              </a:lnSpc>
              <a:spcBef>
                <a:spcPts val="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Financiación para la Autoevaluación: fondos asignados por un año para llevar adelante un proceso autoevaluativo. </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 Financiación de los pares externos: fondos para traslado, estadía y honorarios de evaluadores externos.</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Radicación de fondos para financiar un cargo para dar continuidad a los procesos de evaluación, planeamiento y mejora continua. </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Asesoramiento y formación permanente durante todo el proceso.</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La CEIyA cuenta con Dinamizadoras para realizar todas sus funciones. </a:t>
            </a:r>
            <a:endParaRPr/>
          </a:p>
          <a:p>
            <a:pPr indent="0" lvl="0" marL="228600" marR="0" rtl="0" algn="l">
              <a:lnSpc>
                <a:spcPct val="90000"/>
              </a:lnSpc>
              <a:spcBef>
                <a:spcPts val="1800"/>
              </a:spcBef>
              <a:spcAft>
                <a:spcPts val="0"/>
              </a:spcAft>
              <a:buClr>
                <a:schemeClr val="accent1"/>
              </a:buClr>
              <a:buSzPts val="3200"/>
              <a:buFont typeface="Corbel"/>
              <a:buNone/>
            </a:pPr>
            <a:r>
              <a:t/>
            </a:r>
            <a:endParaRPr sz="4000">
              <a:solidFill>
                <a:schemeClr val="dk1"/>
              </a:solidFill>
              <a:latin typeface="Cambria"/>
              <a:ea typeface="Cambria"/>
              <a:cs typeface="Cambria"/>
              <a:sym typeface="Cambria"/>
            </a:endParaRPr>
          </a:p>
          <a:p>
            <a:pPr indent="0" lvl="0" marL="228600" marR="0" rtl="0" algn="l">
              <a:lnSpc>
                <a:spcPct val="90000"/>
              </a:lnSpc>
              <a:spcBef>
                <a:spcPts val="1400"/>
              </a:spcBef>
              <a:spcAft>
                <a:spcPts val="0"/>
              </a:spcAft>
              <a:buClr>
                <a:schemeClr val="accent1"/>
              </a:buClr>
              <a:buSzPts val="3200"/>
              <a:buFont typeface="Corbel"/>
              <a:buNone/>
            </a:pPr>
            <a:r>
              <a:t/>
            </a:r>
            <a:endParaRPr sz="4000">
              <a:solidFill>
                <a:schemeClr val="dk1"/>
              </a:solidFill>
              <a:latin typeface="Cambria"/>
              <a:ea typeface="Cambria"/>
              <a:cs typeface="Cambria"/>
              <a:sym typeface="Cambri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ph type="title"/>
          </p:nvPr>
        </p:nvSpPr>
        <p:spPr>
          <a:xfrm>
            <a:off x="671512" y="784458"/>
            <a:ext cx="16953139"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los Servicios (1)</a:t>
            </a:r>
            <a:endParaRPr b="1">
              <a:solidFill>
                <a:schemeClr val="dk1"/>
              </a:solidFill>
              <a:latin typeface="Cambria"/>
              <a:ea typeface="Cambria"/>
              <a:cs typeface="Cambria"/>
              <a:sym typeface="Cambria"/>
            </a:endParaRPr>
          </a:p>
        </p:txBody>
      </p:sp>
      <p:sp>
        <p:nvSpPr>
          <p:cNvPr id="126" name="Google Shape;126;p18"/>
          <p:cNvSpPr txBox="1"/>
          <p:nvPr/>
        </p:nvSpPr>
        <p:spPr>
          <a:xfrm>
            <a:off x="442912" y="1607887"/>
            <a:ext cx="18211800" cy="9083675"/>
          </a:xfrm>
          <a:prstGeom prst="rect">
            <a:avLst/>
          </a:prstGeom>
          <a:noFill/>
          <a:ln>
            <a:noFill/>
          </a:ln>
        </p:spPr>
        <p:txBody>
          <a:bodyPr anchorCtr="0" anchor="t" bIns="71325" lIns="142650" spcFirstLastPara="1" rIns="142650" wrap="square" tIns="71325">
            <a:normAutofit/>
          </a:bodyPr>
          <a:lstStyle/>
          <a:p>
            <a:pPr indent="-20319" lvl="1" marL="457200" marR="0" rtl="0" algn="l">
              <a:lnSpc>
                <a:spcPct val="90000"/>
              </a:lnSpc>
              <a:spcBef>
                <a:spcPts val="0"/>
              </a:spcBef>
              <a:spcAft>
                <a:spcPts val="0"/>
              </a:spcAft>
              <a:buClr>
                <a:schemeClr val="accent1"/>
              </a:buClr>
              <a:buSzPts val="2560"/>
              <a:buFont typeface="Corbel"/>
              <a:buNone/>
            </a:pPr>
            <a:r>
              <a:t/>
            </a:r>
            <a:endParaRPr b="0" i="0" sz="32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ts val="3200"/>
              <a:buFont typeface="Corbel"/>
              <a:buNone/>
            </a:pPr>
            <a:r>
              <a:rPr b="1" i="0" lang="es-ES" sz="4000" u="none" cap="none" strike="noStrike">
                <a:solidFill>
                  <a:srgbClr val="002060"/>
                </a:solidFill>
                <a:latin typeface="Cambria"/>
                <a:ea typeface="Cambria"/>
                <a:cs typeface="Cambria"/>
                <a:sym typeface="Cambria"/>
              </a:rPr>
              <a:t>- A propuesta de la CEIyA se realiza la convocatoria anual por parte del Consejo Directivo Central de la Universidad. </a:t>
            </a:r>
            <a:endParaRPr/>
          </a:p>
          <a:p>
            <a:pPr indent="-539750" lvl="1" marL="1170944" marR="0" rtl="0" algn="l">
              <a:lnSpc>
                <a:spcPct val="120000"/>
              </a:lnSpc>
              <a:spcBef>
                <a:spcPts val="600"/>
              </a:spcBef>
              <a:spcAft>
                <a:spcPts val="0"/>
              </a:spcAft>
              <a:buClr>
                <a:schemeClr val="accent1"/>
              </a:buClr>
              <a:buSzPts val="3200"/>
              <a:buFont typeface="Calibri"/>
              <a:buNone/>
            </a:pPr>
            <a:r>
              <a:t/>
            </a:r>
            <a:endParaRPr b="1" i="0" sz="40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ts val="3200"/>
              <a:buFont typeface="Corbel"/>
              <a:buNone/>
            </a:pPr>
            <a:r>
              <a:rPr b="1" i="0" lang="es-ES" sz="4000" u="none" cap="none" strike="noStrike">
                <a:solidFill>
                  <a:schemeClr val="dk1"/>
                </a:solidFill>
                <a:latin typeface="Cambria"/>
                <a:ea typeface="Cambria"/>
                <a:cs typeface="Cambria"/>
                <a:sym typeface="Cambria"/>
              </a:rPr>
              <a:t>Las Bases para postularse a este llamado indican que los Servicios que se presenten deben completar un formulario y la resolución favorable de su órgano máximo (Consejo o Comisión Directiva).</a:t>
            </a:r>
            <a:endParaRPr/>
          </a:p>
          <a:p>
            <a:pPr indent="-539750" lvl="1" marL="1170944" marR="0" rtl="0" algn="l">
              <a:lnSpc>
                <a:spcPct val="120000"/>
              </a:lnSpc>
              <a:spcBef>
                <a:spcPts val="600"/>
              </a:spcBef>
              <a:spcAft>
                <a:spcPts val="0"/>
              </a:spcAft>
              <a:buClr>
                <a:schemeClr val="accent1"/>
              </a:buClr>
              <a:buSzPts val="3200"/>
              <a:buFont typeface="Calibri"/>
              <a:buNone/>
            </a:pPr>
            <a:r>
              <a:t/>
            </a:r>
            <a:endParaRPr b="1" i="0" sz="40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ts val="3200"/>
              <a:buFont typeface="Corbel"/>
              <a:buNone/>
            </a:pPr>
            <a:r>
              <a:rPr b="1" i="0" lang="es-ES" sz="4000" u="none" cap="none" strike="noStrike">
                <a:solidFill>
                  <a:schemeClr val="dk1"/>
                </a:solidFill>
                <a:latin typeface="Cambria"/>
                <a:ea typeface="Cambria"/>
                <a:cs typeface="Cambria"/>
                <a:sym typeface="Cambria"/>
              </a:rPr>
              <a:t>Además, deben tener conformada una comisión cogobernada y el compromiso de contar con un equipo técnico para la autoevaluación.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9"/>
          <p:cNvSpPr txBox="1"/>
          <p:nvPr>
            <p:ph type="title"/>
          </p:nvPr>
        </p:nvSpPr>
        <p:spPr>
          <a:xfrm>
            <a:off x="1204912" y="473075"/>
            <a:ext cx="17029339"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los Servicios (2)</a:t>
            </a:r>
            <a:endParaRPr b="1">
              <a:solidFill>
                <a:schemeClr val="dk1"/>
              </a:solidFill>
              <a:latin typeface="Cambria"/>
              <a:ea typeface="Cambria"/>
              <a:cs typeface="Cambria"/>
              <a:sym typeface="Cambria"/>
            </a:endParaRPr>
          </a:p>
        </p:txBody>
      </p:sp>
      <p:sp>
        <p:nvSpPr>
          <p:cNvPr id="132" name="Google Shape;132;p19"/>
          <p:cNvSpPr txBox="1"/>
          <p:nvPr/>
        </p:nvSpPr>
        <p:spPr>
          <a:xfrm>
            <a:off x="442912" y="1607887"/>
            <a:ext cx="17791339" cy="8771187"/>
          </a:xfrm>
          <a:prstGeom prst="rect">
            <a:avLst/>
          </a:prstGeom>
          <a:noFill/>
          <a:ln>
            <a:noFill/>
          </a:ln>
        </p:spPr>
        <p:txBody>
          <a:bodyPr anchorCtr="0" anchor="t" bIns="71325" lIns="142650" spcFirstLastPara="1" rIns="142650" wrap="square" tIns="71325">
            <a:normAutofit/>
          </a:bodyPr>
          <a:lstStyle/>
          <a:p>
            <a:pPr indent="0" lvl="1" marL="457200" marR="0" rtl="0" algn="l">
              <a:lnSpc>
                <a:spcPct val="90000"/>
              </a:lnSpc>
              <a:spcBef>
                <a:spcPts val="0"/>
              </a:spcBef>
              <a:spcAft>
                <a:spcPts val="0"/>
              </a:spcAft>
              <a:buClr>
                <a:schemeClr val="accent1"/>
              </a:buClr>
              <a:buSzPts val="2880"/>
              <a:buFont typeface="Corbel"/>
              <a:buNone/>
            </a:pPr>
            <a:r>
              <a:t/>
            </a:r>
            <a:endParaRPr b="0" i="0" sz="36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ts val="3200"/>
              <a:buFont typeface="Corbel"/>
              <a:buNone/>
            </a:pPr>
            <a:r>
              <a:rPr b="1" i="0" lang="es-ES" sz="4000" u="none" cap="none" strike="noStrike">
                <a:solidFill>
                  <a:srgbClr val="002060"/>
                </a:solidFill>
                <a:latin typeface="Cambria"/>
                <a:ea typeface="Cambria"/>
                <a:cs typeface="Cambria"/>
                <a:sym typeface="Cambria"/>
              </a:rPr>
              <a:t>La CEIyA realiza la selección de los Servicios a ser apoyados en la convocatoria. </a:t>
            </a:r>
            <a:endParaRPr/>
          </a:p>
          <a:p>
            <a:pPr indent="0" lvl="1" marL="427993" marR="0" rtl="0" algn="l">
              <a:lnSpc>
                <a:spcPct val="120000"/>
              </a:lnSpc>
              <a:spcBef>
                <a:spcPts val="600"/>
              </a:spcBef>
              <a:spcAft>
                <a:spcPts val="0"/>
              </a:spcAft>
              <a:buClr>
                <a:schemeClr val="accent1"/>
              </a:buClr>
              <a:buSzPts val="2880"/>
              <a:buFont typeface="Corbel"/>
              <a:buNone/>
            </a:pPr>
            <a:r>
              <a:t/>
            </a:r>
            <a:endParaRPr b="1" i="0" sz="3600" u="none" cap="none" strike="noStrike">
              <a:solidFill>
                <a:schemeClr val="dk1"/>
              </a:solidFill>
              <a:latin typeface="Cambria"/>
              <a:ea typeface="Cambria"/>
              <a:cs typeface="Cambria"/>
              <a:sym typeface="Cambria"/>
            </a:endParaRPr>
          </a:p>
          <a:p>
            <a:pPr indent="-457200" lvl="1" marL="885194" marR="0" rtl="0" algn="l">
              <a:lnSpc>
                <a:spcPct val="120000"/>
              </a:lnSpc>
              <a:spcBef>
                <a:spcPts val="600"/>
              </a:spcBef>
              <a:spcAft>
                <a:spcPts val="0"/>
              </a:spcAft>
              <a:buClr>
                <a:schemeClr val="accent1"/>
              </a:buClr>
              <a:buSzPts val="2880"/>
              <a:buFont typeface="Corbel"/>
              <a:buChar char="-"/>
            </a:pPr>
            <a:r>
              <a:rPr b="1" i="0" lang="es-ES" sz="3600" u="none" cap="none" strike="noStrike">
                <a:solidFill>
                  <a:schemeClr val="dk1"/>
                </a:solidFill>
                <a:latin typeface="Cambria"/>
                <a:ea typeface="Cambria"/>
                <a:cs typeface="Cambria"/>
                <a:sym typeface="Cambria"/>
              </a:rPr>
              <a:t>Se apoyan entre 4 y 6 Servicios por llamado. Ya se han realizado 4 convocatorias.</a:t>
            </a:r>
            <a:endParaRPr/>
          </a:p>
          <a:p>
            <a:pPr indent="-274320" lvl="1" marL="885194" marR="0" rtl="0" algn="l">
              <a:lnSpc>
                <a:spcPct val="120000"/>
              </a:lnSpc>
              <a:spcBef>
                <a:spcPts val="600"/>
              </a:spcBef>
              <a:spcAft>
                <a:spcPts val="0"/>
              </a:spcAft>
              <a:buClr>
                <a:schemeClr val="accent1"/>
              </a:buClr>
              <a:buSzPts val="2880"/>
              <a:buFont typeface="Corbel"/>
              <a:buNone/>
            </a:pPr>
            <a:r>
              <a:t/>
            </a:r>
            <a:endParaRPr b="1" i="0" sz="3600" u="none" cap="none" strike="noStrike">
              <a:solidFill>
                <a:schemeClr val="dk1"/>
              </a:solidFill>
              <a:latin typeface="Cambria"/>
              <a:ea typeface="Cambria"/>
              <a:cs typeface="Cambria"/>
              <a:sym typeface="Cambria"/>
            </a:endParaRPr>
          </a:p>
          <a:p>
            <a:pPr indent="-457200" lvl="1" marL="885194" marR="0" rtl="0" algn="l">
              <a:lnSpc>
                <a:spcPct val="120000"/>
              </a:lnSpc>
              <a:spcBef>
                <a:spcPts val="600"/>
              </a:spcBef>
              <a:spcAft>
                <a:spcPts val="0"/>
              </a:spcAft>
              <a:buClr>
                <a:schemeClr val="accent1"/>
              </a:buClr>
              <a:buSzPts val="2880"/>
              <a:buFont typeface="Corbel"/>
              <a:buChar char="-"/>
            </a:pPr>
            <a:r>
              <a:rPr b="1" i="0" lang="es-ES" sz="3600" u="none" cap="none" strike="noStrike">
                <a:solidFill>
                  <a:schemeClr val="dk1"/>
                </a:solidFill>
                <a:latin typeface="Cambria"/>
                <a:ea typeface="Cambria"/>
                <a:cs typeface="Cambria"/>
                <a:sym typeface="Cambria"/>
              </a:rPr>
              <a:t>El Servicio recibe los fondos para la Autoevaluación: equivalente al salario de un Profesor Adjunto con una dedicación horaria de 40 horas por un año. </a:t>
            </a:r>
            <a:endParaRPr/>
          </a:p>
          <a:p>
            <a:pPr indent="-274320" lvl="1" marL="885194" marR="0" rtl="0" algn="l">
              <a:lnSpc>
                <a:spcPct val="120000"/>
              </a:lnSpc>
              <a:spcBef>
                <a:spcPts val="600"/>
              </a:spcBef>
              <a:spcAft>
                <a:spcPts val="0"/>
              </a:spcAft>
              <a:buClr>
                <a:schemeClr val="accent1"/>
              </a:buClr>
              <a:buSzPts val="2880"/>
              <a:buFont typeface="Corbel"/>
              <a:buNone/>
            </a:pPr>
            <a:r>
              <a:t/>
            </a:r>
            <a:endParaRPr b="1" i="0" sz="36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ts val="2880"/>
              <a:buFont typeface="Corbel"/>
              <a:buNone/>
            </a:pPr>
            <a:r>
              <a:rPr b="1" i="0" lang="es-ES" sz="3600" u="none" cap="none" strike="noStrike">
                <a:solidFill>
                  <a:schemeClr val="dk1"/>
                </a:solidFill>
                <a:latin typeface="Cambria"/>
                <a:ea typeface="Cambria"/>
                <a:cs typeface="Cambria"/>
                <a:sym typeface="Cambria"/>
              </a:rPr>
              <a:t>- La Facultades deben informar: la integración de la  Comisión de Autoevaluación (la que debe ser cogobernada) y cómo utilizará los fondos asignados. </a:t>
            </a:r>
            <a:endParaRPr b="0" i="0" sz="3600" u="none" cap="none" strike="noStrike">
              <a:solidFill>
                <a:schemeClr val="dk1"/>
              </a:solidFill>
              <a:latin typeface="Cambria"/>
              <a:ea typeface="Cambria"/>
              <a:cs typeface="Cambria"/>
              <a:sym typeface="Cambri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0"/>
          <p:cNvSpPr txBox="1"/>
          <p:nvPr>
            <p:ph type="title"/>
          </p:nvPr>
        </p:nvSpPr>
        <p:spPr>
          <a:xfrm>
            <a:off x="1179738" y="784458"/>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los Servicios (3)</a:t>
            </a:r>
            <a:endParaRPr b="1">
              <a:solidFill>
                <a:schemeClr val="dk1"/>
              </a:solidFill>
              <a:latin typeface="Cambria"/>
              <a:ea typeface="Cambria"/>
              <a:cs typeface="Cambria"/>
              <a:sym typeface="Cambria"/>
            </a:endParaRPr>
          </a:p>
        </p:txBody>
      </p:sp>
      <p:sp>
        <p:nvSpPr>
          <p:cNvPr id="138" name="Google Shape;138;p20"/>
          <p:cNvSpPr txBox="1"/>
          <p:nvPr/>
        </p:nvSpPr>
        <p:spPr>
          <a:xfrm>
            <a:off x="671512" y="1616075"/>
            <a:ext cx="18059400" cy="8839200"/>
          </a:xfrm>
          <a:prstGeom prst="rect">
            <a:avLst/>
          </a:prstGeom>
          <a:noFill/>
          <a:ln>
            <a:noFill/>
          </a:ln>
        </p:spPr>
        <p:txBody>
          <a:bodyPr anchorCtr="0" anchor="t" bIns="71325" lIns="142650" spcFirstLastPara="1" rIns="142650" wrap="square" tIns="71325">
            <a:normAutofit fontScale="92500" lnSpcReduction="10000"/>
          </a:bodyPr>
          <a:lstStyle/>
          <a:p>
            <a:pPr indent="-13716" lvl="1" marL="457200" marR="0" rtl="0" algn="l">
              <a:lnSpc>
                <a:spcPct val="90000"/>
              </a:lnSpc>
              <a:spcBef>
                <a:spcPts val="0"/>
              </a:spcBef>
              <a:spcAft>
                <a:spcPts val="0"/>
              </a:spcAft>
              <a:buClr>
                <a:schemeClr val="accent1"/>
              </a:buClr>
              <a:buSzPct val="79999"/>
              <a:buFont typeface="Corbel"/>
              <a:buNone/>
            </a:pPr>
            <a:r>
              <a:t/>
            </a:r>
            <a:endParaRPr b="0" i="0" sz="36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ct val="79999"/>
              <a:buFont typeface="Corbel"/>
              <a:buNone/>
            </a:pPr>
            <a:r>
              <a:rPr b="1" i="0" lang="es-ES" sz="3600" u="none" cap="none" strike="noStrike">
                <a:solidFill>
                  <a:schemeClr val="dk1"/>
                </a:solidFill>
                <a:latin typeface="Cambria"/>
                <a:ea typeface="Cambria"/>
                <a:cs typeface="Cambria"/>
                <a:sym typeface="Cambria"/>
              </a:rPr>
              <a:t>Proceso de Evaluación Interna del Servicio</a:t>
            </a:r>
            <a:endParaRPr/>
          </a:p>
          <a:p>
            <a:pPr indent="0" lvl="1" marL="427993" marR="0" rtl="0" algn="l">
              <a:lnSpc>
                <a:spcPct val="120000"/>
              </a:lnSpc>
              <a:spcBef>
                <a:spcPts val="600"/>
              </a:spcBef>
              <a:spcAft>
                <a:spcPts val="0"/>
              </a:spcAft>
              <a:buClr>
                <a:schemeClr val="accent1"/>
              </a:buClr>
              <a:buSzPct val="79999"/>
              <a:buFont typeface="Corbel"/>
              <a:buNone/>
            </a:pPr>
            <a:r>
              <a:t/>
            </a:r>
            <a:endParaRPr b="0" i="0" sz="3600" u="none" cap="none" strike="noStrike">
              <a:solidFill>
                <a:schemeClr val="dk1"/>
              </a:solidFill>
              <a:latin typeface="Cambria"/>
              <a:ea typeface="Cambria"/>
              <a:cs typeface="Cambria"/>
              <a:sym typeface="Cambria"/>
            </a:endParaRPr>
          </a:p>
          <a:p>
            <a:pPr indent="0" lvl="1" marL="427993" marR="0" rtl="0" algn="just">
              <a:lnSpc>
                <a:spcPct val="120000"/>
              </a:lnSpc>
              <a:spcBef>
                <a:spcPts val="600"/>
              </a:spcBef>
              <a:spcAft>
                <a:spcPts val="0"/>
              </a:spcAft>
              <a:buClr>
                <a:schemeClr val="accent1"/>
              </a:buClr>
              <a:buSzPct val="79999"/>
              <a:buFont typeface="Corbel"/>
              <a:buNone/>
            </a:pPr>
            <a:r>
              <a:rPr b="0" i="1" lang="es-ES" sz="3600" u="none" cap="none" strike="noStrike">
                <a:solidFill>
                  <a:schemeClr val="dk1"/>
                </a:solidFill>
                <a:latin typeface="Cambria"/>
                <a:ea typeface="Cambria"/>
                <a:cs typeface="Cambria"/>
                <a:sym typeface="Cambria"/>
              </a:rPr>
              <a:t>Es un proceso participativo de toda la comunidad liderado por la Comisión de Autoevaluación. Culmina con un </a:t>
            </a:r>
            <a:r>
              <a:rPr b="1" i="1" lang="es-ES" sz="3600" u="none" cap="none" strike="noStrike">
                <a:solidFill>
                  <a:srgbClr val="002060"/>
                </a:solidFill>
                <a:latin typeface="Cambria"/>
                <a:ea typeface="Cambria"/>
                <a:cs typeface="Cambria"/>
                <a:sym typeface="Cambria"/>
              </a:rPr>
              <a:t>Informe de Autoevaluación </a:t>
            </a:r>
            <a:r>
              <a:rPr b="0" i="1" lang="es-ES" sz="3600" u="none" cap="none" strike="noStrike">
                <a:solidFill>
                  <a:schemeClr val="dk1"/>
                </a:solidFill>
                <a:latin typeface="Cambria"/>
                <a:ea typeface="Cambria"/>
                <a:cs typeface="Cambria"/>
                <a:sym typeface="Cambria"/>
              </a:rPr>
              <a:t>que es una presentación cuantitativa y cualitativa que expone las actividades, la organización y el funcionamiento de la institución, así como sus objetivos, políticas y estrategias.</a:t>
            </a:r>
            <a:endParaRPr/>
          </a:p>
          <a:p>
            <a:pPr indent="0" lvl="1" marL="427993" marR="0" rtl="0" algn="l">
              <a:lnSpc>
                <a:spcPct val="120000"/>
              </a:lnSpc>
              <a:spcBef>
                <a:spcPts val="600"/>
              </a:spcBef>
              <a:spcAft>
                <a:spcPts val="0"/>
              </a:spcAft>
              <a:buClr>
                <a:schemeClr val="accent1"/>
              </a:buClr>
              <a:buSzPct val="79999"/>
              <a:buFont typeface="Corbel"/>
              <a:buNone/>
            </a:pPr>
            <a:r>
              <a:rPr b="0" i="0" lang="es-ES" sz="3600" u="none" cap="none" strike="noStrike">
                <a:solidFill>
                  <a:schemeClr val="dk1"/>
                </a:solidFill>
                <a:latin typeface="Cambria"/>
                <a:ea typeface="Cambria"/>
                <a:cs typeface="Cambria"/>
                <a:sym typeface="Cambria"/>
              </a:rPr>
              <a:t>- Pero principalmente cuenta con juicios valorativos.</a:t>
            </a:r>
            <a:endParaRPr/>
          </a:p>
          <a:p>
            <a:pPr indent="0" lvl="1" marL="427993" marR="0" rtl="0" algn="l">
              <a:lnSpc>
                <a:spcPct val="120000"/>
              </a:lnSpc>
              <a:spcBef>
                <a:spcPts val="600"/>
              </a:spcBef>
              <a:spcAft>
                <a:spcPts val="0"/>
              </a:spcAft>
              <a:buClr>
                <a:schemeClr val="accent1"/>
              </a:buClr>
              <a:buSzPct val="79999"/>
              <a:buFont typeface="Corbel"/>
              <a:buNone/>
            </a:pPr>
            <a:r>
              <a:rPr b="0" i="0" lang="es-ES" sz="3600" u="none" cap="none" strike="noStrike">
                <a:solidFill>
                  <a:schemeClr val="dk1"/>
                </a:solidFill>
                <a:latin typeface="Cambria"/>
                <a:ea typeface="Cambria"/>
                <a:cs typeface="Cambria"/>
                <a:sym typeface="Cambria"/>
              </a:rPr>
              <a:t>- También debe incluir propuestas de mejora.</a:t>
            </a:r>
            <a:endParaRPr/>
          </a:p>
          <a:p>
            <a:pPr indent="0" lvl="1" marL="427993" marR="0" rtl="0" algn="l">
              <a:lnSpc>
                <a:spcPct val="120000"/>
              </a:lnSpc>
              <a:spcBef>
                <a:spcPts val="600"/>
              </a:spcBef>
              <a:spcAft>
                <a:spcPts val="0"/>
              </a:spcAft>
              <a:buClr>
                <a:schemeClr val="accent1"/>
              </a:buClr>
              <a:buSzPct val="79999"/>
              <a:buFont typeface="Corbel"/>
              <a:buNone/>
            </a:pPr>
            <a:r>
              <a:rPr b="0" i="0" lang="es-ES" sz="3600" u="none" cap="none" strike="noStrike">
                <a:solidFill>
                  <a:schemeClr val="dk1"/>
                </a:solidFill>
                <a:latin typeface="Cambria"/>
                <a:ea typeface="Cambria"/>
                <a:cs typeface="Cambria"/>
                <a:sym typeface="Cambria"/>
              </a:rPr>
              <a:t>- Pretende ser realizado durante un año pero puede ser muy flexible de acuerdo a la experiencia de las Facultades y sus Equipos. </a:t>
            </a:r>
            <a:endParaRPr/>
          </a:p>
          <a:p>
            <a:pPr indent="0" lvl="1" marL="427993" marR="0" rtl="0" algn="l">
              <a:lnSpc>
                <a:spcPct val="120000"/>
              </a:lnSpc>
              <a:spcBef>
                <a:spcPts val="600"/>
              </a:spcBef>
              <a:spcAft>
                <a:spcPts val="0"/>
              </a:spcAft>
              <a:buClr>
                <a:schemeClr val="accent1"/>
              </a:buClr>
              <a:buSzPct val="79999"/>
              <a:buFont typeface="Corbel"/>
              <a:buNone/>
            </a:pPr>
            <a:r>
              <a:t/>
            </a:r>
            <a:endParaRPr b="1" i="0" sz="3600" u="none" cap="none" strike="noStrike">
              <a:solidFill>
                <a:schemeClr val="dk1"/>
              </a:solidFill>
              <a:latin typeface="Cambria"/>
              <a:ea typeface="Cambria"/>
              <a:cs typeface="Cambria"/>
              <a:sym typeface="Cambria"/>
            </a:endParaRPr>
          </a:p>
          <a:p>
            <a:pPr indent="0" lvl="1" marL="427993" marR="0" rtl="0" algn="l">
              <a:lnSpc>
                <a:spcPct val="120000"/>
              </a:lnSpc>
              <a:spcBef>
                <a:spcPts val="600"/>
              </a:spcBef>
              <a:spcAft>
                <a:spcPts val="0"/>
              </a:spcAft>
              <a:buClr>
                <a:schemeClr val="accent1"/>
              </a:buClr>
              <a:buSzPct val="79999"/>
              <a:buFont typeface="Corbel"/>
              <a:buNone/>
            </a:pPr>
            <a:r>
              <a:rPr b="1" i="0" lang="es-ES" sz="3600" u="none" cap="none" strike="noStrike">
                <a:solidFill>
                  <a:schemeClr val="dk1"/>
                </a:solidFill>
                <a:latin typeface="Cambria"/>
                <a:ea typeface="Cambria"/>
                <a:cs typeface="Cambria"/>
                <a:sym typeface="Cambria"/>
              </a:rPr>
              <a:t>Proceso guiado por las Pautas de Evaluación. </a:t>
            </a:r>
            <a:endParaRPr/>
          </a:p>
          <a:p>
            <a:pPr indent="0" lvl="1" marL="427993" marR="0" rtl="0" algn="l">
              <a:lnSpc>
                <a:spcPct val="120000"/>
              </a:lnSpc>
              <a:spcBef>
                <a:spcPts val="600"/>
              </a:spcBef>
              <a:spcAft>
                <a:spcPts val="0"/>
              </a:spcAft>
              <a:buClr>
                <a:schemeClr val="accent1"/>
              </a:buClr>
              <a:buSzPct val="79999"/>
              <a:buFont typeface="Corbel"/>
              <a:buNone/>
            </a:pPr>
            <a:r>
              <a:rPr b="0" i="0" lang="es-ES" sz="3600" u="none" cap="none" strike="noStrike">
                <a:solidFill>
                  <a:schemeClr val="dk1"/>
                </a:solidFill>
                <a:latin typeface="Cambria"/>
                <a:ea typeface="Cambria"/>
                <a:cs typeface="Cambria"/>
                <a:sym typeface="Cambria"/>
              </a:rPr>
              <a:t> </a:t>
            </a:r>
            <a:r>
              <a:rPr b="0" i="0" lang="es-ES" sz="3600" u="none" cap="none" strike="noStrike">
                <a:solidFill>
                  <a:srgbClr val="C00000"/>
                </a:solidFill>
                <a:latin typeface="Cambria"/>
                <a:ea typeface="Cambria"/>
                <a:cs typeface="Cambria"/>
                <a:sym typeface="Cambria"/>
              </a:rPr>
              <a:t>(Varias reuniones con la CEIyA: seguimiento, aclaraciones, puestas a punto, etc. )</a:t>
            </a:r>
            <a:endParaRPr b="0" i="0" sz="3600" u="none" cap="none" strike="noStrike">
              <a:solidFill>
                <a:schemeClr val="dk1"/>
              </a:solidFill>
              <a:latin typeface="Cambria"/>
              <a:ea typeface="Cambria"/>
              <a:cs typeface="Cambria"/>
              <a:sym typeface="Cambria"/>
            </a:endParaRPr>
          </a:p>
          <a:p>
            <a:pPr indent="-13715" lvl="0" marL="228600" marR="0" rtl="0" algn="l">
              <a:lnSpc>
                <a:spcPct val="90000"/>
              </a:lnSpc>
              <a:spcBef>
                <a:spcPts val="1800"/>
              </a:spcBef>
              <a:spcAft>
                <a:spcPts val="0"/>
              </a:spcAft>
              <a:buClr>
                <a:schemeClr val="accent1"/>
              </a:buClr>
              <a:buSzPct val="79999"/>
              <a:buFont typeface="Corbel"/>
              <a:buNone/>
            </a:pPr>
            <a:r>
              <a:t/>
            </a:r>
            <a:endParaRPr sz="3600">
              <a:solidFill>
                <a:schemeClr val="dk1"/>
              </a:solidFill>
              <a:latin typeface="Cambria"/>
              <a:ea typeface="Cambria"/>
              <a:cs typeface="Cambria"/>
              <a:sym typeface="Cambr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1"/>
          <p:cNvSpPr txBox="1"/>
          <p:nvPr>
            <p:ph type="title"/>
          </p:nvPr>
        </p:nvSpPr>
        <p:spPr>
          <a:xfrm>
            <a:off x="1128712" y="244799"/>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Pautas para realizar la Autoevaluación</a:t>
            </a:r>
            <a:endParaRPr b="1">
              <a:solidFill>
                <a:schemeClr val="dk1"/>
              </a:solidFill>
              <a:latin typeface="Cambria"/>
              <a:ea typeface="Cambria"/>
              <a:cs typeface="Cambria"/>
              <a:sym typeface="Cambria"/>
            </a:endParaRPr>
          </a:p>
        </p:txBody>
      </p:sp>
      <p:sp>
        <p:nvSpPr>
          <p:cNvPr id="144" name="Google Shape;144;p21"/>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pic>
        <p:nvPicPr>
          <p:cNvPr id="145" name="Google Shape;145;p21"/>
          <p:cNvPicPr preferRelativeResize="0"/>
          <p:nvPr/>
        </p:nvPicPr>
        <p:blipFill rotWithShape="1">
          <a:blip r:embed="rId3">
            <a:alphaModFix/>
          </a:blip>
          <a:srcRect b="0" l="0" r="0" t="0"/>
          <a:stretch/>
        </p:blipFill>
        <p:spPr>
          <a:xfrm>
            <a:off x="6490828" y="1426706"/>
            <a:ext cx="11228053" cy="7846338"/>
          </a:xfrm>
          <a:prstGeom prst="rect">
            <a:avLst/>
          </a:prstGeom>
          <a:noFill/>
          <a:ln>
            <a:noFill/>
          </a:ln>
        </p:spPr>
      </p:pic>
      <p:sp>
        <p:nvSpPr>
          <p:cNvPr id="146" name="Google Shape;146;p21"/>
          <p:cNvSpPr txBox="1"/>
          <p:nvPr/>
        </p:nvSpPr>
        <p:spPr>
          <a:xfrm>
            <a:off x="1128712" y="3140075"/>
            <a:ext cx="5071603"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3600">
                <a:solidFill>
                  <a:schemeClr val="dk1"/>
                </a:solidFill>
                <a:latin typeface="Cambria"/>
                <a:ea typeface="Cambria"/>
                <a:cs typeface="Cambria"/>
                <a:sym typeface="Cambria"/>
              </a:rPr>
              <a:t>La CEIyA elaboró sus propios criterios para realizar la Evaluación Institucional </a:t>
            </a:r>
            <a:endParaRPr sz="3600">
              <a:solidFill>
                <a:schemeClr val="dk1"/>
              </a:solidFill>
              <a:latin typeface="Cambria"/>
              <a:ea typeface="Cambria"/>
              <a:cs typeface="Cambria"/>
              <a:sym typeface="Cambri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2"/>
          <p:cNvSpPr txBox="1"/>
          <p:nvPr>
            <p:ph type="title"/>
          </p:nvPr>
        </p:nvSpPr>
        <p:spPr>
          <a:xfrm>
            <a:off x="976312" y="609924"/>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Pautas para realizar la Autoevaluación</a:t>
            </a:r>
            <a:endParaRPr b="1">
              <a:solidFill>
                <a:schemeClr val="dk1"/>
              </a:solidFill>
              <a:latin typeface="Cambria"/>
              <a:ea typeface="Cambria"/>
              <a:cs typeface="Cambria"/>
              <a:sym typeface="Cambria"/>
            </a:endParaRPr>
          </a:p>
        </p:txBody>
      </p:sp>
      <p:sp>
        <p:nvSpPr>
          <p:cNvPr id="152" name="Google Shape;152;p22"/>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153" name="Google Shape;153;p22"/>
          <p:cNvSpPr txBox="1"/>
          <p:nvPr/>
        </p:nvSpPr>
        <p:spPr>
          <a:xfrm>
            <a:off x="700540" y="1903521"/>
            <a:ext cx="16963572" cy="704808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s-ES" sz="4000">
                <a:solidFill>
                  <a:schemeClr val="dk1"/>
                </a:solidFill>
                <a:latin typeface="Cambria"/>
                <a:ea typeface="Cambria"/>
                <a:cs typeface="Cambria"/>
                <a:sym typeface="Cambria"/>
              </a:rPr>
              <a:t>Organizada por:</a:t>
            </a:r>
            <a:endParaRPr/>
          </a:p>
          <a:p>
            <a:pPr indent="0" lvl="0" marL="0" marR="0" rtl="0" algn="l">
              <a:spcBef>
                <a:spcPts val="0"/>
              </a:spcBef>
              <a:spcAft>
                <a:spcPts val="0"/>
              </a:spcAft>
              <a:buNone/>
            </a:pPr>
            <a:r>
              <a:t/>
            </a:r>
            <a:endParaRPr sz="3600">
              <a:solidFill>
                <a:schemeClr val="dk1"/>
              </a:solidFill>
              <a:latin typeface="Cambria"/>
              <a:ea typeface="Cambria"/>
              <a:cs typeface="Cambria"/>
              <a:sym typeface="Cambria"/>
            </a:endParaRPr>
          </a:p>
          <a:p>
            <a:pPr indent="0" lvl="0" marL="0" marR="0" rtl="0" algn="l">
              <a:spcBef>
                <a:spcPts val="0"/>
              </a:spcBef>
              <a:spcAft>
                <a:spcPts val="0"/>
              </a:spcAft>
              <a:buNone/>
            </a:pPr>
            <a:r>
              <a:t/>
            </a:r>
            <a:endParaRPr sz="3600">
              <a:solidFill>
                <a:schemeClr val="dk1"/>
              </a:solidFill>
              <a:latin typeface="Cambria"/>
              <a:ea typeface="Cambria"/>
              <a:cs typeface="Cambria"/>
              <a:sym typeface="Cambria"/>
            </a:endParaRPr>
          </a:p>
          <a:p>
            <a:pPr indent="0" lvl="0" marL="0" marR="0" rtl="0" algn="l">
              <a:spcBef>
                <a:spcPts val="0"/>
              </a:spcBef>
              <a:spcAft>
                <a:spcPts val="0"/>
              </a:spcAft>
              <a:buNone/>
            </a:pPr>
            <a:r>
              <a:rPr lang="es-ES" sz="4000">
                <a:solidFill>
                  <a:schemeClr val="dk1"/>
                </a:solidFill>
                <a:latin typeface="Cambria"/>
                <a:ea typeface="Cambria"/>
                <a:cs typeface="Cambria"/>
                <a:sym typeface="Cambria"/>
              </a:rPr>
              <a:t>	</a:t>
            </a:r>
            <a:r>
              <a:rPr b="1" lang="es-ES" sz="4400">
                <a:solidFill>
                  <a:schemeClr val="dk1"/>
                </a:solidFill>
                <a:latin typeface="Cambria"/>
                <a:ea typeface="Cambria"/>
                <a:cs typeface="Cambria"/>
                <a:sym typeface="Cambria"/>
              </a:rPr>
              <a:t>DIMENSIONES</a:t>
            </a:r>
            <a:endParaRPr b="1" sz="4000">
              <a:solidFill>
                <a:schemeClr val="dk1"/>
              </a:solidFill>
              <a:latin typeface="Cambria"/>
              <a:ea typeface="Cambria"/>
              <a:cs typeface="Cambria"/>
              <a:sym typeface="Cambria"/>
            </a:endParaRPr>
          </a:p>
          <a:p>
            <a:pPr indent="0" lvl="0" marL="0" marR="0" rtl="0" algn="l">
              <a:spcBef>
                <a:spcPts val="0"/>
              </a:spcBef>
              <a:spcAft>
                <a:spcPts val="0"/>
              </a:spcAft>
              <a:buNone/>
            </a:pPr>
            <a:r>
              <a:rPr lang="es-ES" sz="3600">
                <a:solidFill>
                  <a:schemeClr val="dk1"/>
                </a:solidFill>
                <a:latin typeface="Cambria"/>
                <a:ea typeface="Cambria"/>
                <a:cs typeface="Cambria"/>
                <a:sym typeface="Cambria"/>
              </a:rPr>
              <a:t>		</a:t>
            </a:r>
            <a:endParaRPr/>
          </a:p>
          <a:p>
            <a:pPr indent="0" lvl="0" marL="0" marR="0" rtl="0" algn="l">
              <a:spcBef>
                <a:spcPts val="0"/>
              </a:spcBef>
              <a:spcAft>
                <a:spcPts val="0"/>
              </a:spcAft>
              <a:buNone/>
            </a:pPr>
            <a:r>
              <a:rPr lang="es-ES" sz="3600">
                <a:solidFill>
                  <a:schemeClr val="dk1"/>
                </a:solidFill>
                <a:latin typeface="Cambria"/>
                <a:ea typeface="Cambria"/>
                <a:cs typeface="Cambria"/>
                <a:sym typeface="Cambria"/>
              </a:rPr>
              <a:t>				</a:t>
            </a:r>
            <a:r>
              <a:rPr b="1" lang="es-ES" sz="4000">
                <a:solidFill>
                  <a:schemeClr val="dk1"/>
                </a:solidFill>
                <a:latin typeface="Cambria"/>
                <a:ea typeface="Cambria"/>
                <a:cs typeface="Cambria"/>
                <a:sym typeface="Cambria"/>
              </a:rPr>
              <a:t>COMPONENTES</a:t>
            </a:r>
            <a:endParaRPr/>
          </a:p>
          <a:p>
            <a:pPr indent="0" lvl="0" marL="0" marR="0" rtl="0" algn="l">
              <a:spcBef>
                <a:spcPts val="0"/>
              </a:spcBef>
              <a:spcAft>
                <a:spcPts val="0"/>
              </a:spcAft>
              <a:buNone/>
            </a:pPr>
            <a:r>
              <a:t/>
            </a:r>
            <a:endParaRPr sz="3600">
              <a:solidFill>
                <a:schemeClr val="dk1"/>
              </a:solidFill>
              <a:latin typeface="Cambria"/>
              <a:ea typeface="Cambria"/>
              <a:cs typeface="Cambria"/>
              <a:sym typeface="Cambria"/>
            </a:endParaRPr>
          </a:p>
          <a:p>
            <a:pPr indent="0" lvl="0" marL="0" marR="0" rtl="0" algn="l">
              <a:spcBef>
                <a:spcPts val="0"/>
              </a:spcBef>
              <a:spcAft>
                <a:spcPts val="0"/>
              </a:spcAft>
              <a:buNone/>
            </a:pPr>
            <a:r>
              <a:rPr lang="es-ES" sz="3600">
                <a:solidFill>
                  <a:schemeClr val="dk1"/>
                </a:solidFill>
                <a:latin typeface="Cambria"/>
                <a:ea typeface="Cambria"/>
                <a:cs typeface="Cambria"/>
                <a:sym typeface="Cambria"/>
              </a:rPr>
              <a:t>	</a:t>
            </a:r>
            <a:r>
              <a:rPr b="1" lang="es-ES" sz="4000">
                <a:solidFill>
                  <a:schemeClr val="dk1"/>
                </a:solidFill>
                <a:latin typeface="Cambria"/>
                <a:ea typeface="Cambria"/>
                <a:cs typeface="Cambria"/>
                <a:sym typeface="Cambria"/>
              </a:rPr>
              <a:t>								CRITERIOS</a:t>
            </a:r>
            <a:endParaRPr/>
          </a:p>
          <a:p>
            <a:pPr indent="0" lvl="0" marL="0" marR="0" rtl="0" algn="l">
              <a:spcBef>
                <a:spcPts val="0"/>
              </a:spcBef>
              <a:spcAft>
                <a:spcPts val="0"/>
              </a:spcAft>
              <a:buNone/>
            </a:pPr>
            <a:r>
              <a:t/>
            </a:r>
            <a:endParaRPr sz="3600">
              <a:solidFill>
                <a:schemeClr val="dk1"/>
              </a:solidFill>
              <a:latin typeface="Cambria"/>
              <a:ea typeface="Cambria"/>
              <a:cs typeface="Cambria"/>
              <a:sym typeface="Cambria"/>
            </a:endParaRPr>
          </a:p>
          <a:p>
            <a:pPr indent="0" lvl="0" marL="0" marR="0" rtl="0" algn="l">
              <a:spcBef>
                <a:spcPts val="0"/>
              </a:spcBef>
              <a:spcAft>
                <a:spcPts val="0"/>
              </a:spcAft>
              <a:buNone/>
            </a:pPr>
            <a:r>
              <a:t/>
            </a:r>
            <a:endParaRPr sz="3600">
              <a:solidFill>
                <a:schemeClr val="dk1"/>
              </a:solidFill>
              <a:latin typeface="Cambria"/>
              <a:ea typeface="Cambria"/>
              <a:cs typeface="Cambria"/>
              <a:sym typeface="Cambria"/>
            </a:endParaRPr>
          </a:p>
          <a:p>
            <a:pPr indent="0" lvl="0" marL="0" marR="0" rtl="0" algn="l">
              <a:spcBef>
                <a:spcPts val="0"/>
              </a:spcBef>
              <a:spcAft>
                <a:spcPts val="0"/>
              </a:spcAft>
              <a:buNone/>
            </a:pPr>
            <a:r>
              <a:rPr lang="es-ES" sz="3600">
                <a:solidFill>
                  <a:schemeClr val="dk1"/>
                </a:solidFill>
                <a:latin typeface="Cambria"/>
                <a:ea typeface="Cambria"/>
                <a:cs typeface="Cambria"/>
                <a:sym typeface="Cambria"/>
              </a:rPr>
              <a:t>												</a:t>
            </a:r>
            <a:r>
              <a:rPr b="1" lang="es-ES" sz="3600">
                <a:solidFill>
                  <a:srgbClr val="FF0000"/>
                </a:solidFill>
                <a:latin typeface="Cambria"/>
                <a:ea typeface="Cambria"/>
                <a:cs typeface="Cambria"/>
                <a:sym typeface="Cambria"/>
              </a:rPr>
              <a:t>INDICADORES </a:t>
            </a:r>
            <a:endParaRPr/>
          </a:p>
          <a:p>
            <a:pPr indent="0" lvl="0" marL="0" marR="0" rtl="0" algn="l">
              <a:spcBef>
                <a:spcPts val="0"/>
              </a:spcBef>
              <a:spcAft>
                <a:spcPts val="0"/>
              </a:spcAft>
              <a:buNone/>
            </a:pPr>
            <a:r>
              <a:rPr b="1" lang="es-ES" sz="3600">
                <a:solidFill>
                  <a:srgbClr val="FF0000"/>
                </a:solidFill>
                <a:latin typeface="Cambria"/>
                <a:ea typeface="Cambria"/>
                <a:cs typeface="Cambria"/>
                <a:sym typeface="Cambria"/>
              </a:rPr>
              <a:t>												</a:t>
            </a:r>
            <a:endParaRPr b="1" sz="3600">
              <a:solidFill>
                <a:srgbClr val="FF0000"/>
              </a:solidFill>
              <a:latin typeface="Cambria"/>
              <a:ea typeface="Cambria"/>
              <a:cs typeface="Cambria"/>
              <a:sym typeface="Cambri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976312" y="609924"/>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Pautas para realizar la Autoevaluación</a:t>
            </a:r>
            <a:endParaRPr b="1">
              <a:solidFill>
                <a:schemeClr val="dk1"/>
              </a:solidFill>
              <a:latin typeface="Cambria"/>
              <a:ea typeface="Cambria"/>
              <a:cs typeface="Cambria"/>
              <a:sym typeface="Cambria"/>
            </a:endParaRPr>
          </a:p>
        </p:txBody>
      </p:sp>
      <p:sp>
        <p:nvSpPr>
          <p:cNvPr id="159" name="Google Shape;159;p23"/>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160" name="Google Shape;160;p23"/>
          <p:cNvSpPr txBox="1"/>
          <p:nvPr/>
        </p:nvSpPr>
        <p:spPr>
          <a:xfrm>
            <a:off x="700540" y="1903521"/>
            <a:ext cx="16963572" cy="735586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s-ES" sz="4000">
                <a:solidFill>
                  <a:schemeClr val="dk1"/>
                </a:solidFill>
                <a:latin typeface="Cambria"/>
                <a:ea typeface="Cambria"/>
                <a:cs typeface="Cambria"/>
                <a:sym typeface="Cambria"/>
              </a:rPr>
              <a:t>DIMENSIONES</a:t>
            </a:r>
            <a:endParaRPr b="1" sz="3600">
              <a:solidFill>
                <a:schemeClr val="dk1"/>
              </a:solidFill>
              <a:latin typeface="Cambria"/>
              <a:ea typeface="Cambria"/>
              <a:cs typeface="Cambria"/>
              <a:sym typeface="Cambria"/>
            </a:endParaRPr>
          </a:p>
          <a:p>
            <a:pPr indent="0" lvl="0" marL="0" marR="0" rtl="0" algn="l">
              <a:spcBef>
                <a:spcPts val="0"/>
              </a:spcBef>
              <a:spcAft>
                <a:spcPts val="0"/>
              </a:spcAft>
              <a:buNone/>
            </a:pPr>
            <a:r>
              <a:t/>
            </a:r>
            <a:endParaRPr b="1" sz="3600">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Contexto institucional</a:t>
            </a:r>
            <a:endParaRPr/>
          </a:p>
          <a:p>
            <a:pPr indent="-514350" lvl="3" marL="2114550" marR="0" rtl="0" algn="l">
              <a:spcBef>
                <a:spcPts val="0"/>
              </a:spcBef>
              <a:spcAft>
                <a:spcPts val="0"/>
              </a:spcAft>
              <a:buClr>
                <a:schemeClr val="dk1"/>
              </a:buClr>
              <a:buSzPts val="3600"/>
              <a:buFont typeface="Calibri"/>
              <a:buNone/>
            </a:pPr>
            <a:r>
              <a:t/>
            </a:r>
            <a:endParaRPr b="0" i="0" sz="3600" u="none" cap="none" strike="noStrike">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Enseñanza</a:t>
            </a:r>
            <a:endParaRPr/>
          </a:p>
          <a:p>
            <a:pPr indent="-514350" lvl="3" marL="2114550" marR="0" rtl="0" algn="l">
              <a:spcBef>
                <a:spcPts val="0"/>
              </a:spcBef>
              <a:spcAft>
                <a:spcPts val="0"/>
              </a:spcAft>
              <a:buClr>
                <a:schemeClr val="dk1"/>
              </a:buClr>
              <a:buSzPts val="3600"/>
              <a:buFont typeface="Calibri"/>
              <a:buNone/>
            </a:pPr>
            <a:r>
              <a:t/>
            </a:r>
            <a:endParaRPr b="0" i="0" sz="3600" u="none" cap="none" strike="noStrike">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Investigación</a:t>
            </a:r>
            <a:endParaRPr/>
          </a:p>
          <a:p>
            <a:pPr indent="-514350" lvl="3" marL="2114550" marR="0" rtl="0" algn="l">
              <a:spcBef>
                <a:spcPts val="0"/>
              </a:spcBef>
              <a:spcAft>
                <a:spcPts val="0"/>
              </a:spcAft>
              <a:buClr>
                <a:schemeClr val="dk1"/>
              </a:buClr>
              <a:buSzPts val="3600"/>
              <a:buFont typeface="Calibri"/>
              <a:buNone/>
            </a:pPr>
            <a:r>
              <a:t/>
            </a:r>
            <a:endParaRPr b="0" i="0" sz="3600" u="none" cap="none" strike="noStrike">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Extensión y Actividades en el Medio</a:t>
            </a:r>
            <a:endParaRPr/>
          </a:p>
          <a:p>
            <a:pPr indent="-514350" lvl="3" marL="2114550" marR="0" rtl="0" algn="l">
              <a:spcBef>
                <a:spcPts val="0"/>
              </a:spcBef>
              <a:spcAft>
                <a:spcPts val="0"/>
              </a:spcAft>
              <a:buClr>
                <a:schemeClr val="dk1"/>
              </a:buClr>
              <a:buSzPts val="3600"/>
              <a:buFont typeface="Calibri"/>
              <a:buNone/>
            </a:pPr>
            <a:r>
              <a:t/>
            </a:r>
            <a:endParaRPr b="0" i="0" sz="3600" u="none" cap="none" strike="noStrike">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Comunidad Universitaria</a:t>
            </a:r>
            <a:endParaRPr/>
          </a:p>
          <a:p>
            <a:pPr indent="-514350" lvl="3" marL="2114550" marR="0" rtl="0" algn="l">
              <a:spcBef>
                <a:spcPts val="0"/>
              </a:spcBef>
              <a:spcAft>
                <a:spcPts val="0"/>
              </a:spcAft>
              <a:buClr>
                <a:schemeClr val="dk1"/>
              </a:buClr>
              <a:buSzPts val="3600"/>
              <a:buFont typeface="Calibri"/>
              <a:buNone/>
            </a:pPr>
            <a:r>
              <a:t/>
            </a:r>
            <a:endParaRPr b="0" i="0" sz="3600" u="none" cap="none" strike="noStrike">
              <a:solidFill>
                <a:schemeClr val="dk1"/>
              </a:solidFill>
              <a:latin typeface="Cambria"/>
              <a:ea typeface="Cambria"/>
              <a:cs typeface="Cambria"/>
              <a:sym typeface="Cambria"/>
            </a:endParaRPr>
          </a:p>
          <a:p>
            <a:pPr indent="-742950" lvl="3" marL="2114550" marR="0" rtl="0" algn="l">
              <a:spcBef>
                <a:spcPts val="0"/>
              </a:spcBef>
              <a:spcAft>
                <a:spcPts val="0"/>
              </a:spcAft>
              <a:buClr>
                <a:schemeClr val="dk1"/>
              </a:buClr>
              <a:buSzPts val="3600"/>
              <a:buFont typeface="Calibri"/>
              <a:buAutoNum type="arabicParenR"/>
            </a:pPr>
            <a:r>
              <a:rPr b="0" i="0" lang="es-ES" sz="3600" u="none" cap="none" strike="noStrike">
                <a:solidFill>
                  <a:schemeClr val="dk1"/>
                </a:solidFill>
                <a:latin typeface="Cambria"/>
                <a:ea typeface="Cambria"/>
                <a:cs typeface="Cambria"/>
                <a:sym typeface="Cambria"/>
              </a:rPr>
              <a:t>Infraestructura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12926" y="65220"/>
            <a:ext cx="16444913" cy="625151"/>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sz="3600">
                <a:latin typeface="Cambria"/>
                <a:ea typeface="Cambria"/>
                <a:cs typeface="Cambria"/>
                <a:sym typeface="Cambria"/>
              </a:rPr>
              <a:t>Pautas para realizar la Autoevaluación</a:t>
            </a:r>
            <a:endParaRPr b="1" sz="3600">
              <a:solidFill>
                <a:schemeClr val="dk1"/>
              </a:solidFill>
              <a:latin typeface="Cambria"/>
              <a:ea typeface="Cambria"/>
              <a:cs typeface="Cambria"/>
              <a:sym typeface="Cambria"/>
            </a:endParaRPr>
          </a:p>
        </p:txBody>
      </p:sp>
      <p:sp>
        <p:nvSpPr>
          <p:cNvPr id="166" name="Google Shape;166;p24"/>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167" name="Google Shape;167;p24"/>
          <p:cNvSpPr txBox="1"/>
          <p:nvPr/>
        </p:nvSpPr>
        <p:spPr>
          <a:xfrm>
            <a:off x="441210" y="976112"/>
            <a:ext cx="16963572"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s-ES" sz="4000">
                <a:solidFill>
                  <a:schemeClr val="dk1"/>
                </a:solidFill>
                <a:latin typeface="Cambria"/>
                <a:ea typeface="Cambria"/>
                <a:cs typeface="Cambria"/>
                <a:sym typeface="Cambria"/>
              </a:rPr>
              <a:t>COMPONENTES</a:t>
            </a:r>
            <a:endParaRPr/>
          </a:p>
        </p:txBody>
      </p:sp>
      <p:sp>
        <p:nvSpPr>
          <p:cNvPr id="168" name="Google Shape;168;p24"/>
          <p:cNvSpPr/>
          <p:nvPr/>
        </p:nvSpPr>
        <p:spPr>
          <a:xfrm>
            <a:off x="1251024" y="1828391"/>
            <a:ext cx="16158334"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000">
                <a:solidFill>
                  <a:srgbClr val="C00000"/>
                </a:solidFill>
                <a:latin typeface="Cambria"/>
                <a:ea typeface="Cambria"/>
                <a:cs typeface="Cambria"/>
                <a:sym typeface="Cambria"/>
              </a:rPr>
              <a:t>I.- Contexto institucional</a:t>
            </a:r>
            <a:r>
              <a:rPr lang="es-ES" sz="4000">
                <a:solidFill>
                  <a:srgbClr val="C00000"/>
                </a:solidFill>
                <a:latin typeface="Cambria"/>
                <a:ea typeface="Cambria"/>
                <a:cs typeface="Cambria"/>
                <a:sym typeface="Cambria"/>
              </a:rPr>
              <a:t>: </a:t>
            </a:r>
            <a:r>
              <a:rPr i="1" lang="es-ES" sz="4000">
                <a:solidFill>
                  <a:srgbClr val="C00000"/>
                </a:solidFill>
                <a:latin typeface="Cambria"/>
                <a:ea typeface="Cambria"/>
                <a:cs typeface="Cambria"/>
                <a:sym typeface="Cambria"/>
              </a:rPr>
              <a:t>Misión, visión y plan de desarrollo institucional</a:t>
            </a:r>
            <a:endParaRPr i="1" sz="4000">
              <a:solidFill>
                <a:srgbClr val="C00000"/>
              </a:solidFill>
              <a:latin typeface="Cambria"/>
              <a:ea typeface="Cambria"/>
              <a:cs typeface="Cambria"/>
              <a:sym typeface="Cambria"/>
            </a:endParaRPr>
          </a:p>
        </p:txBody>
      </p:sp>
      <p:sp>
        <p:nvSpPr>
          <p:cNvPr id="169" name="Google Shape;169;p24"/>
          <p:cNvSpPr/>
          <p:nvPr/>
        </p:nvSpPr>
        <p:spPr>
          <a:xfrm>
            <a:off x="1128712" y="2989940"/>
            <a:ext cx="12186301" cy="3477875"/>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lang="es-ES" sz="4000">
                <a:solidFill>
                  <a:schemeClr val="dk1"/>
                </a:solidFill>
                <a:latin typeface="Cambria"/>
                <a:ea typeface="Cambria"/>
                <a:cs typeface="Cambria"/>
                <a:sym typeface="Cambria"/>
              </a:rPr>
              <a:t>II.- Enseñanza</a:t>
            </a:r>
            <a:r>
              <a:rPr lang="es-ES" sz="3600">
                <a:solidFill>
                  <a:schemeClr val="dk1"/>
                </a:solidFill>
                <a:latin typeface="Cambria"/>
                <a:ea typeface="Cambria"/>
                <a:cs typeface="Cambria"/>
                <a:sym typeface="Cambria"/>
              </a:rPr>
              <a:t>: </a:t>
            </a:r>
            <a:endParaRPr/>
          </a:p>
          <a:p>
            <a:pPr indent="-514350" lvl="0" marL="514350" marR="0" rtl="0" algn="l">
              <a:spcBef>
                <a:spcPts val="0"/>
              </a:spcBef>
              <a:spcAft>
                <a:spcPts val="0"/>
              </a:spcAft>
              <a:buClr>
                <a:schemeClr val="dk1"/>
              </a:buClr>
              <a:buSzPts val="3600"/>
              <a:buFont typeface="Calibri"/>
              <a:buAutoNum type="arabicPeriod"/>
            </a:pPr>
            <a:r>
              <a:rPr i="1" lang="es-ES" sz="3600">
                <a:solidFill>
                  <a:schemeClr val="dk1"/>
                </a:solidFill>
                <a:latin typeface="Cambria"/>
                <a:ea typeface="Cambria"/>
                <a:cs typeface="Cambria"/>
                <a:sym typeface="Cambria"/>
              </a:rPr>
              <a:t>Enseñanza de grado</a:t>
            </a:r>
            <a:endParaRPr/>
          </a:p>
          <a:p>
            <a:pPr indent="-514350" lvl="0" marL="514350" marR="0" rtl="0" algn="l">
              <a:spcBef>
                <a:spcPts val="0"/>
              </a:spcBef>
              <a:spcAft>
                <a:spcPts val="0"/>
              </a:spcAft>
              <a:buClr>
                <a:schemeClr val="dk1"/>
              </a:buClr>
              <a:buSzPts val="3600"/>
              <a:buFont typeface="Calibri"/>
              <a:buAutoNum type="arabicPeriod"/>
            </a:pPr>
            <a:r>
              <a:rPr i="1" lang="es-ES" sz="3600">
                <a:solidFill>
                  <a:schemeClr val="dk1"/>
                </a:solidFill>
                <a:latin typeface="Cambria"/>
                <a:ea typeface="Cambria"/>
                <a:cs typeface="Cambria"/>
                <a:sym typeface="Cambria"/>
              </a:rPr>
              <a:t>Enseñanza de posgrado</a:t>
            </a:r>
            <a:endParaRPr/>
          </a:p>
          <a:p>
            <a:pPr indent="-514350" lvl="0" marL="514350" marR="0" rtl="0" algn="l">
              <a:spcBef>
                <a:spcPts val="0"/>
              </a:spcBef>
              <a:spcAft>
                <a:spcPts val="0"/>
              </a:spcAft>
              <a:buClr>
                <a:schemeClr val="dk1"/>
              </a:buClr>
              <a:buSzPts val="3600"/>
              <a:buFont typeface="Calibri"/>
              <a:buAutoNum type="arabicPeriod"/>
            </a:pPr>
            <a:r>
              <a:rPr i="1" lang="es-ES" sz="3600">
                <a:solidFill>
                  <a:schemeClr val="dk1"/>
                </a:solidFill>
                <a:latin typeface="Cambria"/>
                <a:ea typeface="Cambria"/>
                <a:cs typeface="Cambria"/>
                <a:sym typeface="Cambria"/>
              </a:rPr>
              <a:t>Educación permanente</a:t>
            </a:r>
            <a:endParaRPr/>
          </a:p>
          <a:p>
            <a:pPr indent="-514350" lvl="0" marL="514350" marR="0" rtl="0" algn="l">
              <a:spcBef>
                <a:spcPts val="0"/>
              </a:spcBef>
              <a:spcAft>
                <a:spcPts val="0"/>
              </a:spcAft>
              <a:buClr>
                <a:schemeClr val="dk1"/>
              </a:buClr>
              <a:buSzPts val="3600"/>
              <a:buFont typeface="Calibri"/>
              <a:buAutoNum type="arabicPeriod"/>
            </a:pPr>
            <a:r>
              <a:rPr i="1" lang="es-ES" sz="3600">
                <a:solidFill>
                  <a:schemeClr val="dk1"/>
                </a:solidFill>
                <a:latin typeface="Cambria"/>
                <a:ea typeface="Cambria"/>
                <a:cs typeface="Cambria"/>
                <a:sym typeface="Cambria"/>
              </a:rPr>
              <a:t>Otros programas de formación.</a:t>
            </a:r>
            <a:endParaRPr/>
          </a:p>
          <a:p>
            <a:pPr indent="-514350" lvl="0" marL="514350" marR="0" rtl="0" algn="l">
              <a:spcBef>
                <a:spcPts val="0"/>
              </a:spcBef>
              <a:spcAft>
                <a:spcPts val="0"/>
              </a:spcAft>
              <a:buClr>
                <a:schemeClr val="dk1"/>
              </a:buClr>
              <a:buSzPts val="3600"/>
              <a:buFont typeface="Calibri"/>
              <a:buAutoNum type="arabicPeriod"/>
            </a:pPr>
            <a:r>
              <a:rPr i="1" lang="es-ES" sz="3600">
                <a:solidFill>
                  <a:schemeClr val="dk1"/>
                </a:solidFill>
                <a:latin typeface="Cambria"/>
                <a:ea typeface="Cambria"/>
                <a:cs typeface="Cambria"/>
                <a:sym typeface="Cambria"/>
              </a:rPr>
              <a:t>Enseñanza mediada por tecnología</a:t>
            </a:r>
            <a:endParaRPr/>
          </a:p>
        </p:txBody>
      </p:sp>
      <p:sp>
        <p:nvSpPr>
          <p:cNvPr id="170" name="Google Shape;170;p24"/>
          <p:cNvSpPr/>
          <p:nvPr/>
        </p:nvSpPr>
        <p:spPr>
          <a:xfrm>
            <a:off x="1108981" y="6994461"/>
            <a:ext cx="11839880" cy="29238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000">
                <a:solidFill>
                  <a:schemeClr val="dk2"/>
                </a:solidFill>
                <a:latin typeface="Cambria"/>
                <a:ea typeface="Cambria"/>
                <a:cs typeface="Cambria"/>
                <a:sym typeface="Cambria"/>
              </a:rPr>
              <a:t>III.- Investigación</a:t>
            </a:r>
            <a:endParaRPr/>
          </a:p>
          <a:p>
            <a:pPr indent="-514350" lvl="0" marL="514350" marR="0" rtl="0" algn="l">
              <a:spcBef>
                <a:spcPts val="0"/>
              </a:spcBef>
              <a:spcAft>
                <a:spcPts val="0"/>
              </a:spcAft>
              <a:buClr>
                <a:schemeClr val="dk2"/>
              </a:buClr>
              <a:buSzPts val="3600"/>
              <a:buFont typeface="Calibri"/>
              <a:buAutoNum type="arabicPeriod"/>
            </a:pPr>
            <a:r>
              <a:rPr i="1" lang="es-ES" sz="3600">
                <a:solidFill>
                  <a:schemeClr val="dk2"/>
                </a:solidFill>
                <a:latin typeface="Cambria"/>
                <a:ea typeface="Cambria"/>
                <a:cs typeface="Cambria"/>
                <a:sym typeface="Cambria"/>
              </a:rPr>
              <a:t>Desarrollo de la investigación en la entidad a evaluar.</a:t>
            </a:r>
            <a:endParaRPr/>
          </a:p>
          <a:p>
            <a:pPr indent="-514350" lvl="0" marL="514350" marR="0" rtl="0" algn="l">
              <a:spcBef>
                <a:spcPts val="0"/>
              </a:spcBef>
              <a:spcAft>
                <a:spcPts val="0"/>
              </a:spcAft>
              <a:buClr>
                <a:schemeClr val="dk2"/>
              </a:buClr>
              <a:buSzPts val="3600"/>
              <a:buFont typeface="Calibri"/>
              <a:buAutoNum type="arabicPeriod"/>
            </a:pPr>
            <a:r>
              <a:rPr i="1" lang="es-ES" sz="3600">
                <a:solidFill>
                  <a:schemeClr val="dk2"/>
                </a:solidFill>
                <a:latin typeface="Cambria"/>
                <a:ea typeface="Cambria"/>
                <a:cs typeface="Cambria"/>
                <a:sym typeface="Cambria"/>
              </a:rPr>
              <a:t>Formación en investigación.</a:t>
            </a:r>
            <a:endParaRPr/>
          </a:p>
          <a:p>
            <a:pPr indent="-514350" lvl="0" marL="514350" marR="0" rtl="0" algn="l">
              <a:spcBef>
                <a:spcPts val="0"/>
              </a:spcBef>
              <a:spcAft>
                <a:spcPts val="0"/>
              </a:spcAft>
              <a:buClr>
                <a:schemeClr val="dk2"/>
              </a:buClr>
              <a:buSzPts val="3600"/>
              <a:buFont typeface="Calibri"/>
              <a:buAutoNum type="arabicPeriod"/>
            </a:pPr>
            <a:r>
              <a:rPr i="1" lang="es-ES" sz="3600">
                <a:solidFill>
                  <a:schemeClr val="dk2"/>
                </a:solidFill>
                <a:latin typeface="Cambria"/>
                <a:ea typeface="Cambria"/>
                <a:cs typeface="Cambria"/>
                <a:sym typeface="Cambria"/>
              </a:rPr>
              <a:t>Financiación de la investigación.</a:t>
            </a:r>
            <a:endParaRPr/>
          </a:p>
          <a:p>
            <a:pPr indent="-514350" lvl="0" marL="514350" marR="0" rtl="0" algn="l">
              <a:spcBef>
                <a:spcPts val="0"/>
              </a:spcBef>
              <a:spcAft>
                <a:spcPts val="0"/>
              </a:spcAft>
              <a:buClr>
                <a:schemeClr val="dk2"/>
              </a:buClr>
              <a:buSzPts val="3600"/>
              <a:buFont typeface="Calibri"/>
              <a:buAutoNum type="arabicPeriod"/>
            </a:pPr>
            <a:r>
              <a:rPr i="1" lang="es-ES" sz="3600">
                <a:solidFill>
                  <a:schemeClr val="dk2"/>
                </a:solidFill>
                <a:latin typeface="Cambria"/>
                <a:ea typeface="Cambria"/>
                <a:cs typeface="Cambria"/>
                <a:sym typeface="Cambria"/>
              </a:rPr>
              <a:t>Resultados de la investigación.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ph type="title"/>
          </p:nvPr>
        </p:nvSpPr>
        <p:spPr>
          <a:xfrm>
            <a:off x="959869" y="318022"/>
            <a:ext cx="16444913" cy="625151"/>
          </a:xfrm>
          <a:prstGeom prst="rect">
            <a:avLst/>
          </a:prstGeom>
          <a:noFill/>
          <a:ln>
            <a:noFill/>
          </a:ln>
        </p:spPr>
        <p:txBody>
          <a:bodyPr anchorCtr="0" anchor="t" bIns="0" lIns="0" spcFirstLastPara="1" rIns="0" wrap="square" tIns="0">
            <a:normAutofit fontScale="90000"/>
          </a:bodyPr>
          <a:lstStyle/>
          <a:p>
            <a:pPr indent="0" lvl="0" marL="0" rtl="0" algn="l">
              <a:spcBef>
                <a:spcPts val="0"/>
              </a:spcBef>
              <a:spcAft>
                <a:spcPts val="0"/>
              </a:spcAft>
              <a:buNone/>
            </a:pPr>
            <a:r>
              <a:rPr b="1" lang="es-ES">
                <a:latin typeface="Cambria"/>
                <a:ea typeface="Cambria"/>
                <a:cs typeface="Cambria"/>
                <a:sym typeface="Cambria"/>
              </a:rPr>
              <a:t>Pautas para realizar la Autoevaluación</a:t>
            </a:r>
            <a:endParaRPr b="1">
              <a:solidFill>
                <a:schemeClr val="dk1"/>
              </a:solidFill>
              <a:latin typeface="Cambria"/>
              <a:ea typeface="Cambria"/>
              <a:cs typeface="Cambria"/>
              <a:sym typeface="Cambria"/>
            </a:endParaRPr>
          </a:p>
        </p:txBody>
      </p:sp>
      <p:sp>
        <p:nvSpPr>
          <p:cNvPr id="176" name="Google Shape;176;p25"/>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177" name="Google Shape;177;p25"/>
          <p:cNvSpPr txBox="1"/>
          <p:nvPr/>
        </p:nvSpPr>
        <p:spPr>
          <a:xfrm>
            <a:off x="439414" y="1259694"/>
            <a:ext cx="16963572"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s-ES" sz="4000">
                <a:solidFill>
                  <a:schemeClr val="dk1"/>
                </a:solidFill>
                <a:latin typeface="Cambria"/>
                <a:ea typeface="Cambria"/>
                <a:cs typeface="Cambria"/>
                <a:sym typeface="Cambria"/>
              </a:rPr>
              <a:t>COMPONENTES</a:t>
            </a:r>
            <a:endParaRPr/>
          </a:p>
        </p:txBody>
      </p:sp>
      <p:sp>
        <p:nvSpPr>
          <p:cNvPr id="178" name="Google Shape;178;p25"/>
          <p:cNvSpPr/>
          <p:nvPr/>
        </p:nvSpPr>
        <p:spPr>
          <a:xfrm>
            <a:off x="2457984" y="5730875"/>
            <a:ext cx="9327131" cy="26161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accent2"/>
                </a:solidFill>
                <a:latin typeface="Cambria"/>
                <a:ea typeface="Cambria"/>
                <a:cs typeface="Cambria"/>
                <a:sym typeface="Cambria"/>
              </a:rPr>
              <a:t>IV.- Extensión y Actividades en el Medio</a:t>
            </a:r>
            <a:endParaRPr/>
          </a:p>
          <a:p>
            <a:pPr indent="-514350" lvl="0" marL="514350" marR="0" rtl="0" algn="l">
              <a:spcBef>
                <a:spcPts val="0"/>
              </a:spcBef>
              <a:spcAft>
                <a:spcPts val="0"/>
              </a:spcAft>
              <a:buClr>
                <a:schemeClr val="accent2"/>
              </a:buClr>
              <a:buSzPts val="3200"/>
              <a:buFont typeface="Calibri"/>
              <a:buAutoNum type="arabicPeriod"/>
            </a:pPr>
            <a:r>
              <a:rPr i="1" lang="es-ES" sz="3200">
                <a:solidFill>
                  <a:schemeClr val="accent2"/>
                </a:solidFill>
                <a:latin typeface="Cambria"/>
                <a:ea typeface="Cambria"/>
                <a:cs typeface="Cambria"/>
                <a:sym typeface="Cambria"/>
              </a:rPr>
              <a:t>Desarrollo de la extensión en la entidad a evaluar.</a:t>
            </a:r>
            <a:endParaRPr/>
          </a:p>
          <a:p>
            <a:pPr indent="-514350" lvl="0" marL="514350" marR="0" rtl="0" algn="l">
              <a:spcBef>
                <a:spcPts val="0"/>
              </a:spcBef>
              <a:spcAft>
                <a:spcPts val="0"/>
              </a:spcAft>
              <a:buClr>
                <a:schemeClr val="accent2"/>
              </a:buClr>
              <a:buSzPts val="3200"/>
              <a:buFont typeface="Calibri"/>
              <a:buAutoNum type="arabicPeriod"/>
            </a:pPr>
            <a:r>
              <a:rPr i="1" lang="es-ES" sz="3200">
                <a:solidFill>
                  <a:schemeClr val="accent2"/>
                </a:solidFill>
                <a:latin typeface="Cambria"/>
                <a:ea typeface="Cambria"/>
                <a:cs typeface="Cambria"/>
                <a:sym typeface="Cambria"/>
              </a:rPr>
              <a:t>Formación en extensión.</a:t>
            </a:r>
            <a:endParaRPr/>
          </a:p>
          <a:p>
            <a:pPr indent="-514350" lvl="0" marL="514350" marR="0" rtl="0" algn="l">
              <a:spcBef>
                <a:spcPts val="0"/>
              </a:spcBef>
              <a:spcAft>
                <a:spcPts val="0"/>
              </a:spcAft>
              <a:buClr>
                <a:schemeClr val="accent2"/>
              </a:buClr>
              <a:buSzPts val="3200"/>
              <a:buFont typeface="Calibri"/>
              <a:buAutoNum type="arabicPeriod"/>
            </a:pPr>
            <a:r>
              <a:rPr i="1" lang="es-ES" sz="3200">
                <a:solidFill>
                  <a:schemeClr val="accent2"/>
                </a:solidFill>
                <a:latin typeface="Cambria"/>
                <a:ea typeface="Cambria"/>
                <a:cs typeface="Cambria"/>
                <a:sym typeface="Cambria"/>
              </a:rPr>
              <a:t>Resultados de la extensión.</a:t>
            </a:r>
            <a:endParaRPr/>
          </a:p>
          <a:p>
            <a:pPr indent="-514350" lvl="0" marL="514350" marR="0" rtl="0" algn="l">
              <a:spcBef>
                <a:spcPts val="0"/>
              </a:spcBef>
              <a:spcAft>
                <a:spcPts val="0"/>
              </a:spcAft>
              <a:buClr>
                <a:schemeClr val="accent2"/>
              </a:buClr>
              <a:buSzPts val="3200"/>
              <a:buFont typeface="Calibri"/>
              <a:buAutoNum type="arabicPeriod"/>
            </a:pPr>
            <a:r>
              <a:rPr i="1" lang="es-ES" sz="3200">
                <a:solidFill>
                  <a:schemeClr val="accent2"/>
                </a:solidFill>
                <a:latin typeface="Cambria"/>
                <a:ea typeface="Cambria"/>
                <a:cs typeface="Cambria"/>
                <a:sym typeface="Cambria"/>
              </a:rPr>
              <a:t>Asistencia y servicio.</a:t>
            </a:r>
            <a:endParaRPr/>
          </a:p>
        </p:txBody>
      </p:sp>
      <p:sp>
        <p:nvSpPr>
          <p:cNvPr id="179" name="Google Shape;179;p25"/>
          <p:cNvSpPr/>
          <p:nvPr/>
        </p:nvSpPr>
        <p:spPr>
          <a:xfrm>
            <a:off x="2457984" y="2733774"/>
            <a:ext cx="6117059" cy="26161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002060"/>
                </a:solidFill>
                <a:latin typeface="Cambria"/>
                <a:ea typeface="Cambria"/>
                <a:cs typeface="Cambria"/>
                <a:sym typeface="Cambria"/>
              </a:rPr>
              <a:t>V.- Comunidad Universitaria</a:t>
            </a:r>
            <a:endParaRPr/>
          </a:p>
          <a:p>
            <a:pPr indent="-514350" lvl="0" marL="514350" marR="0" rtl="0" algn="l">
              <a:spcBef>
                <a:spcPts val="0"/>
              </a:spcBef>
              <a:spcAft>
                <a:spcPts val="0"/>
              </a:spcAft>
              <a:buClr>
                <a:srgbClr val="002060"/>
              </a:buClr>
              <a:buSzPts val="3200"/>
              <a:buFont typeface="Calibri"/>
              <a:buAutoNum type="arabicPeriod"/>
            </a:pPr>
            <a:r>
              <a:rPr i="1" lang="es-ES" sz="3200">
                <a:solidFill>
                  <a:srgbClr val="002060"/>
                </a:solidFill>
                <a:latin typeface="Cambria"/>
                <a:ea typeface="Cambria"/>
                <a:cs typeface="Cambria"/>
                <a:sym typeface="Cambria"/>
              </a:rPr>
              <a:t>Estudiantes</a:t>
            </a:r>
            <a:endParaRPr/>
          </a:p>
          <a:p>
            <a:pPr indent="-514350" lvl="0" marL="514350" marR="0" rtl="0" algn="l">
              <a:spcBef>
                <a:spcPts val="0"/>
              </a:spcBef>
              <a:spcAft>
                <a:spcPts val="0"/>
              </a:spcAft>
              <a:buClr>
                <a:srgbClr val="002060"/>
              </a:buClr>
              <a:buSzPts val="3200"/>
              <a:buFont typeface="Calibri"/>
              <a:buAutoNum type="arabicPeriod"/>
            </a:pPr>
            <a:r>
              <a:rPr i="1" lang="es-ES" sz="3200">
                <a:solidFill>
                  <a:srgbClr val="002060"/>
                </a:solidFill>
                <a:latin typeface="Cambria"/>
                <a:ea typeface="Cambria"/>
                <a:cs typeface="Cambria"/>
                <a:sym typeface="Cambria"/>
              </a:rPr>
              <a:t>Docentes</a:t>
            </a:r>
            <a:endParaRPr/>
          </a:p>
          <a:p>
            <a:pPr indent="-514350" lvl="0" marL="514350" marR="0" rtl="0" algn="l">
              <a:spcBef>
                <a:spcPts val="0"/>
              </a:spcBef>
              <a:spcAft>
                <a:spcPts val="0"/>
              </a:spcAft>
              <a:buClr>
                <a:srgbClr val="002060"/>
              </a:buClr>
              <a:buSzPts val="3200"/>
              <a:buFont typeface="Calibri"/>
              <a:buAutoNum type="arabicPeriod"/>
            </a:pPr>
            <a:r>
              <a:rPr i="1" lang="es-ES" sz="3200">
                <a:solidFill>
                  <a:srgbClr val="002060"/>
                </a:solidFill>
                <a:latin typeface="Cambria"/>
                <a:ea typeface="Cambria"/>
                <a:cs typeface="Cambria"/>
                <a:sym typeface="Cambria"/>
              </a:rPr>
              <a:t>Egresados</a:t>
            </a:r>
            <a:endParaRPr/>
          </a:p>
          <a:p>
            <a:pPr indent="-514350" lvl="0" marL="514350" marR="0" rtl="0" algn="l">
              <a:spcBef>
                <a:spcPts val="0"/>
              </a:spcBef>
              <a:spcAft>
                <a:spcPts val="0"/>
              </a:spcAft>
              <a:buClr>
                <a:srgbClr val="002060"/>
              </a:buClr>
              <a:buSzPts val="3200"/>
              <a:buFont typeface="Calibri"/>
              <a:buAutoNum type="arabicPeriod"/>
            </a:pPr>
            <a:r>
              <a:rPr i="1" lang="es-ES" sz="3200">
                <a:solidFill>
                  <a:srgbClr val="002060"/>
                </a:solidFill>
                <a:latin typeface="Cambria"/>
                <a:ea typeface="Cambria"/>
                <a:cs typeface="Cambria"/>
                <a:sym typeface="Cambria"/>
              </a:rPr>
              <a:t>Personal de apoyo</a:t>
            </a:r>
            <a:endParaRPr/>
          </a:p>
        </p:txBody>
      </p:sp>
      <p:sp>
        <p:nvSpPr>
          <p:cNvPr id="180" name="Google Shape;180;p25"/>
          <p:cNvSpPr/>
          <p:nvPr/>
        </p:nvSpPr>
        <p:spPr>
          <a:xfrm>
            <a:off x="2457984" y="8410809"/>
            <a:ext cx="6525248" cy="1692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000">
                <a:solidFill>
                  <a:schemeClr val="dk1"/>
                </a:solidFill>
                <a:latin typeface="Cambria"/>
                <a:ea typeface="Cambria"/>
                <a:cs typeface="Cambria"/>
                <a:sym typeface="Cambria"/>
              </a:rPr>
              <a:t>VI.- Infraestructura</a:t>
            </a:r>
            <a:endParaRPr/>
          </a:p>
          <a:p>
            <a:pPr indent="-514350" lvl="0" marL="514350" marR="0" rtl="0" algn="l">
              <a:spcBef>
                <a:spcPts val="0"/>
              </a:spcBef>
              <a:spcAft>
                <a:spcPts val="0"/>
              </a:spcAft>
              <a:buClr>
                <a:schemeClr val="dk1"/>
              </a:buClr>
              <a:buSzPts val="3200"/>
              <a:buFont typeface="Calibri"/>
              <a:buAutoNum type="arabicPeriod"/>
            </a:pPr>
            <a:r>
              <a:rPr i="1" lang="es-ES" sz="3200">
                <a:solidFill>
                  <a:schemeClr val="dk1"/>
                </a:solidFill>
                <a:latin typeface="Cambria"/>
                <a:ea typeface="Cambria"/>
                <a:cs typeface="Cambria"/>
                <a:sym typeface="Cambria"/>
              </a:rPr>
              <a:t>Infraestructura física y académica</a:t>
            </a:r>
            <a:endParaRPr/>
          </a:p>
          <a:p>
            <a:pPr indent="-514350" lvl="0" marL="514350" marR="0" rtl="0" algn="l">
              <a:spcBef>
                <a:spcPts val="0"/>
              </a:spcBef>
              <a:spcAft>
                <a:spcPts val="0"/>
              </a:spcAft>
              <a:buClr>
                <a:schemeClr val="dk1"/>
              </a:buClr>
              <a:buSzPts val="3200"/>
              <a:buFont typeface="Calibri"/>
              <a:buAutoNum type="arabicPeriod"/>
            </a:pPr>
            <a:r>
              <a:rPr i="1" lang="es-ES" sz="3200">
                <a:solidFill>
                  <a:schemeClr val="dk1"/>
                </a:solidFill>
                <a:latin typeface="Cambria"/>
                <a:ea typeface="Cambria"/>
                <a:cs typeface="Cambria"/>
                <a:sym typeface="Cambria"/>
              </a:rPr>
              <a:t>Biblioteca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8"/>
          <p:cNvSpPr txBox="1"/>
          <p:nvPr>
            <p:ph type="title"/>
          </p:nvPr>
        </p:nvSpPr>
        <p:spPr>
          <a:xfrm>
            <a:off x="838058" y="777875"/>
            <a:ext cx="1433654" cy="1285608"/>
          </a:xfrm>
          <a:prstGeom prst="rect">
            <a:avLst/>
          </a:prstGeom>
          <a:noFill/>
          <a:ln>
            <a:noFill/>
          </a:ln>
        </p:spPr>
        <p:txBody>
          <a:bodyPr anchorCtr="0" anchor="t" bIns="0" lIns="0" spcFirstLastPara="1" rIns="0" wrap="square" tIns="15875">
            <a:spAutoFit/>
          </a:bodyPr>
          <a:lstStyle/>
          <a:p>
            <a:pPr indent="0" lvl="0" marL="12700" rtl="0" algn="l">
              <a:lnSpc>
                <a:spcPct val="108105"/>
              </a:lnSpc>
              <a:spcBef>
                <a:spcPts val="0"/>
              </a:spcBef>
              <a:spcAft>
                <a:spcPts val="0"/>
              </a:spcAft>
              <a:buNone/>
            </a:pPr>
            <a:r>
              <a:rPr lang="es-ES" sz="4750">
                <a:solidFill>
                  <a:srgbClr val="FFFFFF"/>
                </a:solidFill>
              </a:rPr>
              <a:t>    24</a:t>
            </a:r>
            <a:endParaRPr sz="4750"/>
          </a:p>
          <a:p>
            <a:pPr indent="0" lvl="0" marL="13334" rtl="0" algn="ctr">
              <a:lnSpc>
                <a:spcPct val="96938"/>
              </a:lnSpc>
              <a:spcBef>
                <a:spcPts val="0"/>
              </a:spcBef>
              <a:spcAft>
                <a:spcPts val="0"/>
              </a:spcAft>
              <a:buNone/>
            </a:pPr>
            <a:r>
              <a:rPr b="1" lang="es-ES" sz="2450">
                <a:solidFill>
                  <a:srgbClr val="FFFFFF"/>
                </a:solidFill>
                <a:latin typeface="Tahoma"/>
                <a:ea typeface="Tahoma"/>
                <a:cs typeface="Tahoma"/>
                <a:sym typeface="Tahoma"/>
              </a:rPr>
              <a:t>ENERO</a:t>
            </a:r>
            <a:br>
              <a:rPr b="1" lang="es-ES" sz="2450">
                <a:solidFill>
                  <a:srgbClr val="FFFFFF"/>
                </a:solidFill>
                <a:latin typeface="Tahoma"/>
                <a:ea typeface="Tahoma"/>
                <a:cs typeface="Tahoma"/>
                <a:sym typeface="Tahoma"/>
              </a:rPr>
            </a:br>
            <a:r>
              <a:rPr b="1" lang="es-ES" sz="2450">
                <a:solidFill>
                  <a:srgbClr val="FFFFFF"/>
                </a:solidFill>
                <a:latin typeface="Tahoma"/>
                <a:ea typeface="Tahoma"/>
                <a:cs typeface="Tahoma"/>
                <a:sym typeface="Tahoma"/>
              </a:rPr>
              <a:t>2022</a:t>
            </a:r>
            <a:endParaRPr sz="2450">
              <a:latin typeface="Tahoma"/>
              <a:ea typeface="Tahoma"/>
              <a:cs typeface="Tahoma"/>
              <a:sym typeface="Tahoma"/>
            </a:endParaRPr>
          </a:p>
        </p:txBody>
      </p:sp>
      <p:sp>
        <p:nvSpPr>
          <p:cNvPr id="61" name="Google Shape;61;p8"/>
          <p:cNvSpPr/>
          <p:nvPr/>
        </p:nvSpPr>
        <p:spPr>
          <a:xfrm>
            <a:off x="875206" y="9784943"/>
            <a:ext cx="17476276" cy="533400"/>
          </a:xfrm>
          <a:custGeom>
            <a:rect b="b" l="l" r="r" t="t"/>
            <a:pathLst>
              <a:path extrusionOk="0" h="120000" w="6835775">
                <a:moveTo>
                  <a:pt x="0" y="0"/>
                </a:moveTo>
                <a:lnTo>
                  <a:pt x="6835297" y="0"/>
                </a:lnTo>
              </a:path>
            </a:pathLst>
          </a:custGeom>
          <a:noFill/>
          <a:ln cap="flat" cmpd="sng" w="47650">
            <a:solidFill>
              <a:srgbClr val="004846"/>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62" name="Google Shape;62;p8"/>
          <p:cNvSpPr txBox="1"/>
          <p:nvPr/>
        </p:nvSpPr>
        <p:spPr>
          <a:xfrm>
            <a:off x="4176712" y="6735057"/>
            <a:ext cx="11125200" cy="249299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1"/>
              </a:solidFill>
              <a:latin typeface="Cambria"/>
              <a:ea typeface="Cambria"/>
              <a:cs typeface="Cambria"/>
              <a:sym typeface="Cambria"/>
            </a:endParaRPr>
          </a:p>
          <a:p>
            <a:pPr indent="0" lvl="0" marL="0" marR="0" rtl="0" algn="ctr">
              <a:spcBef>
                <a:spcPts val="0"/>
              </a:spcBef>
              <a:spcAft>
                <a:spcPts val="0"/>
              </a:spcAft>
              <a:buNone/>
            </a:pPr>
            <a:r>
              <a:rPr b="1" lang="es-ES" sz="3200">
                <a:solidFill>
                  <a:schemeClr val="dk1"/>
                </a:solidFill>
                <a:latin typeface="Cambria"/>
                <a:ea typeface="Cambria"/>
                <a:cs typeface="Cambria"/>
                <a:sym typeface="Cambria"/>
              </a:rPr>
              <a:t>Dr. José Passarini</a:t>
            </a:r>
            <a:endParaRPr/>
          </a:p>
          <a:p>
            <a:pPr indent="0" lvl="0" marL="0" marR="0" rtl="0" algn="ctr">
              <a:spcBef>
                <a:spcPts val="0"/>
              </a:spcBef>
              <a:spcAft>
                <a:spcPts val="0"/>
              </a:spcAft>
              <a:buNone/>
            </a:pPr>
            <a:r>
              <a:rPr b="1" lang="es-ES" sz="3200">
                <a:solidFill>
                  <a:schemeClr val="dk1"/>
                </a:solidFill>
                <a:latin typeface="Cambria"/>
                <a:ea typeface="Cambria"/>
                <a:cs typeface="Cambria"/>
                <a:sym typeface="Cambria"/>
              </a:rPr>
              <a:t>Pte. De la Comisión de Evaluación Interna y Acreditación</a:t>
            </a:r>
            <a:endParaRPr/>
          </a:p>
          <a:p>
            <a:pPr indent="0" lvl="0" marL="0" marR="0" rtl="0" algn="ctr">
              <a:spcBef>
                <a:spcPts val="0"/>
              </a:spcBef>
              <a:spcAft>
                <a:spcPts val="0"/>
              </a:spcAft>
              <a:buNone/>
            </a:pPr>
            <a:r>
              <a:rPr b="1" lang="es-ES" sz="3200">
                <a:solidFill>
                  <a:schemeClr val="dk1"/>
                </a:solidFill>
                <a:latin typeface="Cambria"/>
                <a:ea typeface="Cambria"/>
                <a:cs typeface="Cambria"/>
                <a:sym typeface="Cambria"/>
              </a:rPr>
              <a:t>Universidad de la República -  URUGUAY</a:t>
            </a:r>
            <a:endParaRPr/>
          </a:p>
          <a:p>
            <a:pPr indent="0" lvl="0" marL="0" marR="0" rtl="0" algn="ctr">
              <a:spcBef>
                <a:spcPts val="0"/>
              </a:spcBef>
              <a:spcAft>
                <a:spcPts val="0"/>
              </a:spcAft>
              <a:buNone/>
            </a:pPr>
            <a:r>
              <a:rPr b="1" lang="es-ES" sz="3600" u="sng">
                <a:solidFill>
                  <a:schemeClr val="hlink"/>
                </a:solidFill>
                <a:latin typeface="Cambria"/>
                <a:ea typeface="Cambria"/>
                <a:cs typeface="Cambria"/>
                <a:sym typeface="Cambria"/>
                <a:hlinkClick r:id="rId3"/>
              </a:rPr>
              <a:t>josepasa@gmail.com</a:t>
            </a:r>
            <a:r>
              <a:rPr b="1" lang="es-ES" sz="3600">
                <a:solidFill>
                  <a:schemeClr val="dk1"/>
                </a:solidFill>
                <a:latin typeface="Cambria"/>
                <a:ea typeface="Cambria"/>
                <a:cs typeface="Cambria"/>
                <a:sym typeface="Cambria"/>
              </a:rPr>
              <a:t> </a:t>
            </a:r>
            <a:endParaRPr sz="2800">
              <a:solidFill>
                <a:schemeClr val="dk1"/>
              </a:solidFill>
              <a:latin typeface="Cambria"/>
              <a:ea typeface="Cambria"/>
              <a:cs typeface="Cambria"/>
              <a:sym typeface="Cambria"/>
            </a:endParaRPr>
          </a:p>
        </p:txBody>
      </p:sp>
      <p:sp>
        <p:nvSpPr>
          <p:cNvPr id="63" name="Google Shape;63;p8"/>
          <p:cNvSpPr txBox="1"/>
          <p:nvPr/>
        </p:nvSpPr>
        <p:spPr>
          <a:xfrm>
            <a:off x="1536722" y="3881779"/>
            <a:ext cx="14910168" cy="156966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s-ES" sz="4800">
                <a:solidFill>
                  <a:schemeClr val="dk1"/>
                </a:solidFill>
                <a:latin typeface="Cambria"/>
                <a:ea typeface="Cambria"/>
                <a:cs typeface="Cambria"/>
                <a:sym typeface="Cambria"/>
              </a:rPr>
              <a:t>La evaluación institucional en la Universidad de la </a:t>
            </a:r>
            <a:endParaRPr/>
          </a:p>
          <a:p>
            <a:pPr indent="0" lvl="0" marL="0" marR="0" rtl="0" algn="ctr">
              <a:spcBef>
                <a:spcPts val="0"/>
              </a:spcBef>
              <a:spcAft>
                <a:spcPts val="0"/>
              </a:spcAft>
              <a:buNone/>
            </a:pPr>
            <a:r>
              <a:rPr b="1" i="1" lang="es-ES" sz="4800">
                <a:solidFill>
                  <a:schemeClr val="dk1"/>
                </a:solidFill>
                <a:latin typeface="Cambria"/>
                <a:ea typeface="Cambria"/>
                <a:cs typeface="Cambria"/>
                <a:sym typeface="Cambria"/>
              </a:rPr>
              <a:t>República de Uruguay</a:t>
            </a:r>
            <a:endParaRPr b="1" i="1" sz="4800">
              <a:solidFill>
                <a:schemeClr val="dk1"/>
              </a:solidFill>
              <a:latin typeface="Cambria"/>
              <a:ea typeface="Cambria"/>
              <a:cs typeface="Cambria"/>
              <a:sym typeface="Cambria"/>
            </a:endParaRPr>
          </a:p>
        </p:txBody>
      </p:sp>
      <p:pic>
        <p:nvPicPr>
          <p:cNvPr id="64" name="Google Shape;64;p8"/>
          <p:cNvPicPr preferRelativeResize="0"/>
          <p:nvPr/>
        </p:nvPicPr>
        <p:blipFill rotWithShape="1">
          <a:blip r:embed="rId4">
            <a:alphaModFix/>
          </a:blip>
          <a:srcRect b="0" l="0" r="0" t="0"/>
          <a:stretch/>
        </p:blipFill>
        <p:spPr>
          <a:xfrm>
            <a:off x="14006512" y="808814"/>
            <a:ext cx="4752173" cy="1569659"/>
          </a:xfrm>
          <a:prstGeom prst="rect">
            <a:avLst/>
          </a:prstGeom>
          <a:noFill/>
          <a:ln>
            <a:noFill/>
          </a:ln>
        </p:spPr>
      </p:pic>
      <p:pic>
        <p:nvPicPr>
          <p:cNvPr id="65" name="Google Shape;65;p8"/>
          <p:cNvPicPr preferRelativeResize="0"/>
          <p:nvPr/>
        </p:nvPicPr>
        <p:blipFill rotWithShape="1">
          <a:blip r:embed="rId5">
            <a:alphaModFix/>
          </a:blip>
          <a:srcRect b="0" l="0" r="0" t="0"/>
          <a:stretch/>
        </p:blipFill>
        <p:spPr>
          <a:xfrm>
            <a:off x="9510712" y="808815"/>
            <a:ext cx="4263701" cy="1569660"/>
          </a:xfrm>
          <a:prstGeom prst="rect">
            <a:avLst/>
          </a:prstGeom>
          <a:noFill/>
          <a:ln>
            <a:noFill/>
          </a:ln>
        </p:spPr>
      </p:pic>
      <p:pic>
        <p:nvPicPr>
          <p:cNvPr descr="http://grupomontevideo.org/sitio/wp-content/themes/AUGM/images/logo_augm.png" id="66" name="Google Shape;66;p8"/>
          <p:cNvPicPr preferRelativeResize="0"/>
          <p:nvPr/>
        </p:nvPicPr>
        <p:blipFill rotWithShape="1">
          <a:blip r:embed="rId6">
            <a:alphaModFix/>
          </a:blip>
          <a:srcRect b="0" l="0" r="0" t="0"/>
          <a:stretch/>
        </p:blipFill>
        <p:spPr>
          <a:xfrm>
            <a:off x="650010" y="123805"/>
            <a:ext cx="2002702" cy="2529729"/>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6"/>
          <p:cNvSpPr txBox="1"/>
          <p:nvPr>
            <p:ph type="title"/>
          </p:nvPr>
        </p:nvSpPr>
        <p:spPr>
          <a:xfrm>
            <a:off x="1128712" y="244799"/>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los Servicios (4)</a:t>
            </a:r>
            <a:endParaRPr b="1">
              <a:solidFill>
                <a:schemeClr val="dk1"/>
              </a:solidFill>
              <a:latin typeface="Cambria"/>
              <a:ea typeface="Cambria"/>
              <a:cs typeface="Cambria"/>
              <a:sym typeface="Cambria"/>
            </a:endParaRPr>
          </a:p>
        </p:txBody>
      </p:sp>
      <p:sp>
        <p:nvSpPr>
          <p:cNvPr id="186" name="Google Shape;186;p26"/>
          <p:cNvSpPr txBox="1"/>
          <p:nvPr/>
        </p:nvSpPr>
        <p:spPr>
          <a:xfrm>
            <a:off x="900112" y="1539875"/>
            <a:ext cx="17449800" cy="83058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880"/>
              <a:buFont typeface="Corbel"/>
              <a:buNone/>
            </a:pPr>
            <a:r>
              <a:rPr b="1" lang="es-ES" sz="3600">
                <a:solidFill>
                  <a:srgbClr val="002060"/>
                </a:solidFill>
                <a:latin typeface="Cambria"/>
                <a:ea typeface="Cambria"/>
                <a:cs typeface="Cambria"/>
                <a:sym typeface="Cambria"/>
              </a:rPr>
              <a:t>Evaluación Externa del Servicio</a:t>
            </a:r>
            <a:endParaRPr/>
          </a:p>
          <a:p>
            <a:pPr indent="0" lvl="0" marL="45720" marR="0" rtl="0" algn="just">
              <a:lnSpc>
                <a:spcPct val="90000"/>
              </a:lnSpc>
              <a:spcBef>
                <a:spcPts val="1400"/>
              </a:spcBef>
              <a:spcAft>
                <a:spcPts val="0"/>
              </a:spcAft>
              <a:buClr>
                <a:schemeClr val="accent1"/>
              </a:buClr>
              <a:buSzPts val="2880"/>
              <a:buFont typeface="Corbel"/>
              <a:buNone/>
            </a:pPr>
            <a:r>
              <a:t/>
            </a:r>
            <a:endParaRPr sz="3600">
              <a:solidFill>
                <a:schemeClr val="dk1"/>
              </a:solidFill>
              <a:latin typeface="Cambria"/>
              <a:ea typeface="Cambria"/>
              <a:cs typeface="Cambria"/>
              <a:sym typeface="Cambria"/>
            </a:endParaRPr>
          </a:p>
          <a:p>
            <a:pPr indent="0" lvl="0" marL="45720" marR="0" rtl="0" algn="just">
              <a:lnSpc>
                <a:spcPct val="90000"/>
              </a:lnSpc>
              <a:spcBef>
                <a:spcPts val="1400"/>
              </a:spcBef>
              <a:spcAft>
                <a:spcPts val="0"/>
              </a:spcAft>
              <a:buClr>
                <a:schemeClr val="accent1"/>
              </a:buClr>
              <a:buSzPts val="2880"/>
              <a:buFont typeface="Corbel"/>
              <a:buNone/>
            </a:pPr>
            <a:r>
              <a:rPr lang="es-ES" sz="3600">
                <a:solidFill>
                  <a:schemeClr val="dk1"/>
                </a:solidFill>
                <a:latin typeface="Cambria"/>
                <a:ea typeface="Cambria"/>
                <a:cs typeface="Cambria"/>
                <a:sym typeface="Cambria"/>
              </a:rPr>
              <a:t>Con el objetivo de verificar el proceso de la Autoevaluación y la identificación de áreas de mejora, así como realizar recomendaciones. </a:t>
            </a:r>
            <a:r>
              <a:rPr b="1" lang="es-ES" sz="3600">
                <a:solidFill>
                  <a:schemeClr val="dk1"/>
                </a:solidFill>
                <a:latin typeface="Cambria"/>
                <a:ea typeface="Cambria"/>
                <a:cs typeface="Cambria"/>
                <a:sym typeface="Cambria"/>
              </a:rPr>
              <a:t>Se designan por la CEIyA en acuerdo con el Servicio</a:t>
            </a:r>
            <a:r>
              <a:rPr lang="es-ES" sz="3600">
                <a:solidFill>
                  <a:schemeClr val="dk1"/>
                </a:solidFill>
                <a:latin typeface="Cambria"/>
                <a:ea typeface="Cambria"/>
                <a:cs typeface="Cambria"/>
                <a:sym typeface="Cambria"/>
              </a:rPr>
              <a:t>, Pares </a:t>
            </a:r>
            <a:endParaRPr/>
          </a:p>
          <a:p>
            <a:pPr indent="0" lvl="0" marL="45720" marR="0" rtl="0" algn="just">
              <a:lnSpc>
                <a:spcPct val="90000"/>
              </a:lnSpc>
              <a:spcBef>
                <a:spcPts val="1400"/>
              </a:spcBef>
              <a:spcAft>
                <a:spcPts val="0"/>
              </a:spcAft>
              <a:buClr>
                <a:schemeClr val="accent1"/>
              </a:buClr>
              <a:buSzPts val="2880"/>
              <a:buFont typeface="Corbel"/>
              <a:buNone/>
            </a:pPr>
            <a:r>
              <a:t/>
            </a:r>
            <a:endParaRPr sz="3600">
              <a:solidFill>
                <a:schemeClr val="dk1"/>
              </a:solidFill>
              <a:latin typeface="Cambria"/>
              <a:ea typeface="Cambria"/>
              <a:cs typeface="Cambria"/>
              <a:sym typeface="Cambria"/>
            </a:endParaRPr>
          </a:p>
          <a:p>
            <a:pPr indent="-182880" lvl="0" marL="228600" marR="0" rtl="0" algn="just">
              <a:lnSpc>
                <a:spcPct val="90000"/>
              </a:lnSpc>
              <a:spcBef>
                <a:spcPts val="1400"/>
              </a:spcBef>
              <a:spcAft>
                <a:spcPts val="0"/>
              </a:spcAft>
              <a:buClr>
                <a:schemeClr val="accent1"/>
              </a:buClr>
              <a:buSzPts val="2880"/>
              <a:buFont typeface="Corbel"/>
              <a:buChar char="-"/>
            </a:pPr>
            <a:r>
              <a:rPr lang="es-ES" sz="3600">
                <a:solidFill>
                  <a:schemeClr val="dk1"/>
                </a:solidFill>
                <a:latin typeface="Cambria"/>
                <a:ea typeface="Cambria"/>
                <a:cs typeface="Cambria"/>
                <a:sym typeface="Cambria"/>
              </a:rPr>
              <a:t>Evaluadores Externos (nacional/es y extranjero/s) que realizan una visita a la Institución. </a:t>
            </a:r>
            <a:r>
              <a:rPr b="1" lang="es-ES" sz="3600">
                <a:solidFill>
                  <a:srgbClr val="002060"/>
                </a:solidFill>
                <a:latin typeface="Cambria"/>
                <a:ea typeface="Cambria"/>
                <a:cs typeface="Cambria"/>
                <a:sym typeface="Cambria"/>
              </a:rPr>
              <a:t>El rol de los Pares es diferente al que conocemos en las Acreditaciones</a:t>
            </a:r>
            <a:endParaRPr/>
          </a:p>
          <a:p>
            <a:pPr indent="0" lvl="0" marL="228600" marR="0" rtl="0" algn="just">
              <a:lnSpc>
                <a:spcPct val="90000"/>
              </a:lnSpc>
              <a:spcBef>
                <a:spcPts val="1400"/>
              </a:spcBef>
              <a:spcAft>
                <a:spcPts val="0"/>
              </a:spcAft>
              <a:buClr>
                <a:schemeClr val="accent1"/>
              </a:buClr>
              <a:buSzPts val="2880"/>
              <a:buFont typeface="Corbel"/>
              <a:buNone/>
            </a:pPr>
            <a:r>
              <a:t/>
            </a:r>
            <a:endParaRPr sz="3600">
              <a:solidFill>
                <a:schemeClr val="dk1"/>
              </a:solidFill>
              <a:latin typeface="Cambria"/>
              <a:ea typeface="Cambria"/>
              <a:cs typeface="Cambria"/>
              <a:sym typeface="Cambria"/>
            </a:endParaRPr>
          </a:p>
          <a:p>
            <a:pPr indent="0" lvl="0" marL="45720" marR="0" rtl="0" algn="just">
              <a:lnSpc>
                <a:spcPct val="90000"/>
              </a:lnSpc>
              <a:spcBef>
                <a:spcPts val="1400"/>
              </a:spcBef>
              <a:spcAft>
                <a:spcPts val="0"/>
              </a:spcAft>
              <a:buClr>
                <a:schemeClr val="accent1"/>
              </a:buClr>
              <a:buSzPts val="2880"/>
              <a:buFont typeface="Corbel"/>
              <a:buNone/>
            </a:pPr>
            <a:r>
              <a:rPr lang="es-ES" sz="3600">
                <a:solidFill>
                  <a:schemeClr val="dk1"/>
                </a:solidFill>
                <a:latin typeface="Cambria"/>
                <a:ea typeface="Cambria"/>
                <a:cs typeface="Cambria"/>
                <a:sym typeface="Cambria"/>
              </a:rPr>
              <a:t>- Los Pares realizan un Informe de Evaluación Externa que es revisado por la CEIyA, luego enviado a la Institución y si no hay objeciones se da por aprobado el informe.</a:t>
            </a:r>
            <a:endParaRPr/>
          </a:p>
          <a:p>
            <a:pPr indent="0" lvl="0" marL="45720" marR="0" rtl="0" algn="just">
              <a:lnSpc>
                <a:spcPct val="90000"/>
              </a:lnSpc>
              <a:spcBef>
                <a:spcPts val="1400"/>
              </a:spcBef>
              <a:spcAft>
                <a:spcPts val="0"/>
              </a:spcAft>
              <a:buClr>
                <a:schemeClr val="accent1"/>
              </a:buClr>
              <a:buSzPts val="2400"/>
              <a:buFont typeface="Corbel"/>
              <a:buNone/>
            </a:pPr>
            <a:r>
              <a:t/>
            </a:r>
            <a:endParaRPr sz="3000">
              <a:solidFill>
                <a:schemeClr val="dk1"/>
              </a:solidFill>
              <a:latin typeface="Cambria"/>
              <a:ea typeface="Cambria"/>
              <a:cs typeface="Cambria"/>
              <a:sym typeface="Cambri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7"/>
          <p:cNvSpPr txBox="1"/>
          <p:nvPr>
            <p:ph type="title"/>
          </p:nvPr>
        </p:nvSpPr>
        <p:spPr>
          <a:xfrm>
            <a:off x="1128712" y="244799"/>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los Servicios (5)</a:t>
            </a:r>
            <a:endParaRPr b="1">
              <a:solidFill>
                <a:schemeClr val="dk1"/>
              </a:solidFill>
              <a:latin typeface="Cambria"/>
              <a:ea typeface="Cambria"/>
              <a:cs typeface="Cambria"/>
              <a:sym typeface="Cambria"/>
            </a:endParaRPr>
          </a:p>
        </p:txBody>
      </p:sp>
      <p:sp>
        <p:nvSpPr>
          <p:cNvPr id="192" name="Google Shape;192;p27"/>
          <p:cNvSpPr txBox="1"/>
          <p:nvPr/>
        </p:nvSpPr>
        <p:spPr>
          <a:xfrm>
            <a:off x="785812" y="1692275"/>
            <a:ext cx="17449800" cy="83058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3200"/>
              <a:buFont typeface="Corbel"/>
              <a:buNone/>
            </a:pPr>
            <a:r>
              <a:rPr b="1" lang="es-ES" sz="4000">
                <a:solidFill>
                  <a:srgbClr val="002060"/>
                </a:solidFill>
                <a:latin typeface="Cambria"/>
                <a:ea typeface="Cambria"/>
                <a:cs typeface="Cambria"/>
                <a:sym typeface="Cambria"/>
              </a:rPr>
              <a:t>Planes de Mejora y radicación de fondos en los Servicios</a:t>
            </a:r>
            <a:endParaRPr/>
          </a:p>
          <a:p>
            <a:pPr indent="0" lvl="0" marL="45720" marR="0" rtl="0" algn="just">
              <a:lnSpc>
                <a:spcPct val="90000"/>
              </a:lnSpc>
              <a:spcBef>
                <a:spcPts val="1400"/>
              </a:spcBef>
              <a:spcAft>
                <a:spcPts val="0"/>
              </a:spcAft>
              <a:buClr>
                <a:schemeClr val="accent1"/>
              </a:buClr>
              <a:buSzPts val="3200"/>
              <a:buFont typeface="Corbel"/>
              <a:buNone/>
            </a:pPr>
            <a:r>
              <a:t/>
            </a:r>
            <a:endParaRPr sz="4000">
              <a:solidFill>
                <a:schemeClr val="dk1"/>
              </a:solidFill>
              <a:latin typeface="Cambria"/>
              <a:ea typeface="Cambria"/>
              <a:cs typeface="Cambria"/>
              <a:sym typeface="Cambria"/>
            </a:endParaRPr>
          </a:p>
          <a:p>
            <a:pPr indent="-203200" lvl="0" marL="228600" marR="0" rtl="0" algn="just">
              <a:lnSpc>
                <a:spcPct val="90000"/>
              </a:lnSpc>
              <a:spcBef>
                <a:spcPts val="1400"/>
              </a:spcBef>
              <a:spcAft>
                <a:spcPts val="0"/>
              </a:spcAft>
              <a:buClr>
                <a:schemeClr val="accent1"/>
              </a:buClr>
              <a:buSzPts val="3200"/>
              <a:buFont typeface="Corbel"/>
              <a:buChar char="-"/>
            </a:pPr>
            <a:r>
              <a:rPr lang="es-ES" sz="4000">
                <a:solidFill>
                  <a:schemeClr val="dk1"/>
                </a:solidFill>
                <a:latin typeface="Cambria"/>
                <a:ea typeface="Cambria"/>
                <a:cs typeface="Cambria"/>
                <a:sym typeface="Cambria"/>
              </a:rPr>
              <a:t>Al finalizar la Evaluación Externa, la CEIyA asigna el equivalente al salario de un Profesor Adjunto de 20 horas semanales de dedicación de forma permanente con la intensión de crear una estructura de Evaluación y Planeamiento en cada una de las Facultades evaluadas. </a:t>
            </a:r>
            <a:endParaRPr/>
          </a:p>
          <a:p>
            <a:pPr indent="-203200" lvl="0" marL="228600" marR="0" rtl="0" algn="just">
              <a:lnSpc>
                <a:spcPct val="90000"/>
              </a:lnSpc>
              <a:spcBef>
                <a:spcPts val="1400"/>
              </a:spcBef>
              <a:spcAft>
                <a:spcPts val="0"/>
              </a:spcAft>
              <a:buClr>
                <a:schemeClr val="accent1"/>
              </a:buClr>
              <a:buSzPts val="3200"/>
              <a:buFont typeface="Corbel"/>
              <a:buChar char="-"/>
            </a:pPr>
            <a:r>
              <a:rPr lang="es-ES" sz="4000">
                <a:solidFill>
                  <a:schemeClr val="dk1"/>
                </a:solidFill>
                <a:latin typeface="Cambria"/>
                <a:ea typeface="Cambria"/>
                <a:cs typeface="Cambria"/>
                <a:sym typeface="Cambria"/>
              </a:rPr>
              <a:t>La CEIyA pretende contar con una Red de Unidades de Evaluación Institucional y que cada Facultad cuente con una. </a:t>
            </a:r>
            <a:endParaRPr/>
          </a:p>
          <a:p>
            <a:pPr indent="-203200" lvl="0" marL="228600" marR="0" rtl="0" algn="just">
              <a:lnSpc>
                <a:spcPct val="90000"/>
              </a:lnSpc>
              <a:spcBef>
                <a:spcPts val="1400"/>
              </a:spcBef>
              <a:spcAft>
                <a:spcPts val="0"/>
              </a:spcAft>
              <a:buClr>
                <a:schemeClr val="accent1"/>
              </a:buClr>
              <a:buSzPts val="3200"/>
              <a:buFont typeface="Corbel"/>
              <a:buChar char="-"/>
            </a:pPr>
            <a:r>
              <a:rPr lang="es-ES" sz="4000">
                <a:solidFill>
                  <a:schemeClr val="dk1"/>
                </a:solidFill>
                <a:latin typeface="Cambria"/>
                <a:ea typeface="Cambria"/>
                <a:cs typeface="Cambria"/>
                <a:sym typeface="Cambria"/>
              </a:rPr>
              <a:t> La CEIyA impulsa a los Servicios a elaborar Planes de Mejora (Desarrollo Estratégico, Lineamientos, etc. de acuerdo a sus posibilidades y características) </a:t>
            </a:r>
            <a:endParaRPr/>
          </a:p>
          <a:p>
            <a:pPr indent="0" lvl="0" marL="45720" marR="0" rtl="0" algn="just">
              <a:lnSpc>
                <a:spcPct val="90000"/>
              </a:lnSpc>
              <a:spcBef>
                <a:spcPts val="1400"/>
              </a:spcBef>
              <a:spcAft>
                <a:spcPts val="0"/>
              </a:spcAft>
              <a:buClr>
                <a:schemeClr val="accent1"/>
              </a:buClr>
              <a:buSzPts val="2880"/>
              <a:buFont typeface="Corbel"/>
              <a:buNone/>
            </a:pPr>
            <a:r>
              <a:t/>
            </a:r>
            <a:endParaRPr sz="3600">
              <a:solidFill>
                <a:schemeClr val="dk1"/>
              </a:solidFill>
              <a:latin typeface="Cambria"/>
              <a:ea typeface="Cambria"/>
              <a:cs typeface="Cambria"/>
              <a:sym typeface="Cambri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8"/>
          <p:cNvSpPr txBox="1"/>
          <p:nvPr>
            <p:ph type="title"/>
          </p:nvPr>
        </p:nvSpPr>
        <p:spPr>
          <a:xfrm>
            <a:off x="976312" y="609924"/>
            <a:ext cx="16444913" cy="1006151"/>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solidFill>
                  <a:srgbClr val="FF0000"/>
                </a:solidFill>
                <a:latin typeface="Cambria"/>
                <a:ea typeface="Cambria"/>
                <a:cs typeface="Cambria"/>
                <a:sym typeface="Cambria"/>
              </a:rPr>
              <a:t>Situación de los Servicios respecto a la Evaluación Institucional</a:t>
            </a:r>
            <a:endParaRPr b="1">
              <a:solidFill>
                <a:srgbClr val="FF0000"/>
              </a:solidFill>
              <a:latin typeface="Cambria"/>
              <a:ea typeface="Cambria"/>
              <a:cs typeface="Cambria"/>
              <a:sym typeface="Cambria"/>
            </a:endParaRPr>
          </a:p>
        </p:txBody>
      </p:sp>
      <p:sp>
        <p:nvSpPr>
          <p:cNvPr id="198" name="Google Shape;198;p28"/>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199" name="Google Shape;199;p28"/>
          <p:cNvSpPr txBox="1"/>
          <p:nvPr/>
        </p:nvSpPr>
        <p:spPr>
          <a:xfrm>
            <a:off x="519112" y="1534190"/>
            <a:ext cx="16963572" cy="10556736"/>
          </a:xfrm>
          <a:prstGeom prst="rect">
            <a:avLst/>
          </a:prstGeom>
          <a:noFill/>
          <a:ln>
            <a:noFill/>
          </a:ln>
        </p:spPr>
        <p:txBody>
          <a:bodyPr anchorCtr="0" anchor="t" bIns="45700" lIns="91425" spcFirstLastPara="1" rIns="91425" wrap="square" tIns="45700">
            <a:spAutoFit/>
          </a:bodyPr>
          <a:lstStyle/>
          <a:p>
            <a:pPr indent="-254000" lvl="0" marL="0" marR="0" rtl="0" algn="l">
              <a:spcBef>
                <a:spcPts val="0"/>
              </a:spcBef>
              <a:spcAft>
                <a:spcPts val="0"/>
              </a:spcAft>
              <a:buClr>
                <a:srgbClr val="002060"/>
              </a:buClr>
              <a:buSzPts val="4000"/>
              <a:buFont typeface="Noto Sans Symbols"/>
              <a:buChar char="✔"/>
            </a:pPr>
            <a:r>
              <a:rPr b="1" lang="es-ES" sz="4000">
                <a:solidFill>
                  <a:srgbClr val="002060"/>
                </a:solidFill>
                <a:latin typeface="Cambria"/>
                <a:ea typeface="Cambria"/>
                <a:cs typeface="Cambria"/>
                <a:sym typeface="Cambria"/>
              </a:rPr>
              <a:t>Proceso de Evaluación Institucional Terminada</a:t>
            </a:r>
            <a:endParaRPr/>
          </a:p>
          <a:p>
            <a:pPr indent="0" lvl="0" marL="0" marR="0" rtl="0" algn="l">
              <a:spcBef>
                <a:spcPts val="0"/>
              </a:spcBef>
              <a:spcAft>
                <a:spcPts val="0"/>
              </a:spcAft>
              <a:buClr>
                <a:schemeClr val="dk1"/>
              </a:buClr>
              <a:buSzPts val="4000"/>
              <a:buFont typeface="Noto Sans Symbols"/>
              <a:buNone/>
            </a:pPr>
            <a:r>
              <a:t/>
            </a:r>
            <a:endParaRPr sz="4000">
              <a:solidFill>
                <a:srgbClr val="002060"/>
              </a:solidFill>
              <a:latin typeface="Cambria"/>
              <a:ea typeface="Cambria"/>
              <a:cs typeface="Cambria"/>
              <a:sym typeface="Cambria"/>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Humanidades y Ciencias de la Educación</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Instituto Superior de Educación Física.</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Escuela de Nutrición.</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Información y Comunicación.</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Ingeniería. </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Psicología.</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Agronomía</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Derecho.</a:t>
            </a:r>
            <a:endParaRPr b="0" i="1" sz="4000" u="none" cap="none" strike="noStrike">
              <a:solidFill>
                <a:srgbClr val="002060"/>
              </a:solidFill>
              <a:latin typeface="Cambria"/>
              <a:ea typeface="Cambria"/>
              <a:cs typeface="Cambria"/>
              <a:sym typeface="Cambria"/>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Economía y Ciencias de la Administración.</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Centro Universitario Regional Litoral Norte.</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Ciencias Sociales</a:t>
            </a:r>
            <a:endParaRPr/>
          </a:p>
          <a:p>
            <a:pPr indent="-254000" lvl="2" marL="914400" marR="0" rtl="0" algn="l">
              <a:spcBef>
                <a:spcPts val="0"/>
              </a:spcBef>
              <a:spcAft>
                <a:spcPts val="0"/>
              </a:spcAft>
              <a:buClr>
                <a:srgbClr val="002060"/>
              </a:buClr>
              <a:buSzPts val="4000"/>
              <a:buFont typeface="Noto Sans Symbols"/>
              <a:buChar char="✔"/>
            </a:pPr>
            <a:r>
              <a:rPr b="0" i="1" lang="es-ES" sz="4000" u="none" cap="none" strike="noStrike">
                <a:solidFill>
                  <a:srgbClr val="002060"/>
                </a:solidFill>
                <a:latin typeface="Cambria"/>
                <a:ea typeface="Cambria"/>
                <a:cs typeface="Cambria"/>
                <a:sym typeface="Cambria"/>
              </a:rPr>
              <a:t>Facultad de Medicina.</a:t>
            </a:r>
            <a:endParaRPr/>
          </a:p>
          <a:p>
            <a:pPr indent="0" lvl="2" marL="914400" marR="0" rtl="0" algn="l">
              <a:spcBef>
                <a:spcPts val="0"/>
              </a:spcBef>
              <a:spcAft>
                <a:spcPts val="0"/>
              </a:spcAft>
              <a:buClr>
                <a:schemeClr val="dk1"/>
              </a:buClr>
              <a:buSzPts val="4000"/>
              <a:buFont typeface="Noto Sans Symbols"/>
              <a:buNone/>
            </a:pPr>
            <a:r>
              <a:t/>
            </a:r>
            <a:endParaRPr b="0" i="1" sz="4000" u="none" cap="none" strike="noStrike">
              <a:solidFill>
                <a:srgbClr val="002060"/>
              </a:solidFill>
              <a:latin typeface="Cambria"/>
              <a:ea typeface="Cambria"/>
              <a:cs typeface="Cambria"/>
              <a:sym typeface="Cambria"/>
            </a:endParaRPr>
          </a:p>
          <a:p>
            <a:pPr indent="0" lvl="2" marL="914400" marR="0" rtl="0" algn="l">
              <a:spcBef>
                <a:spcPts val="0"/>
              </a:spcBef>
              <a:spcAft>
                <a:spcPts val="0"/>
              </a:spcAft>
              <a:buClr>
                <a:schemeClr val="dk1"/>
              </a:buClr>
              <a:buSzPts val="4000"/>
              <a:buFont typeface="Noto Sans Symbols"/>
              <a:buNone/>
            </a:pPr>
            <a:r>
              <a:t/>
            </a:r>
            <a:endParaRPr b="0" i="1" sz="4000" u="none" cap="none" strike="noStrike">
              <a:solidFill>
                <a:srgbClr val="002060"/>
              </a:solidFill>
              <a:latin typeface="Cambria"/>
              <a:ea typeface="Cambria"/>
              <a:cs typeface="Cambria"/>
              <a:sym typeface="Cambria"/>
            </a:endParaRPr>
          </a:p>
          <a:p>
            <a:pPr indent="0" lvl="2" marL="914400" marR="0" rtl="0" algn="l">
              <a:spcBef>
                <a:spcPts val="0"/>
              </a:spcBef>
              <a:spcAft>
                <a:spcPts val="0"/>
              </a:spcAft>
              <a:buNone/>
            </a:pPr>
            <a:r>
              <a:t/>
            </a:r>
            <a:endParaRPr b="0" i="1" sz="4000" u="none" cap="none" strike="noStrike">
              <a:solidFill>
                <a:srgbClr val="002060"/>
              </a:solidFill>
              <a:latin typeface="Cambria"/>
              <a:ea typeface="Cambria"/>
              <a:cs typeface="Cambria"/>
              <a:sym typeface="Cambri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9"/>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205" name="Google Shape;205;p29"/>
          <p:cNvSpPr txBox="1"/>
          <p:nvPr/>
        </p:nvSpPr>
        <p:spPr>
          <a:xfrm>
            <a:off x="1143226" y="2108666"/>
            <a:ext cx="16963572" cy="6863417"/>
          </a:xfrm>
          <a:prstGeom prst="rect">
            <a:avLst/>
          </a:prstGeom>
          <a:noFill/>
          <a:ln>
            <a:noFill/>
          </a:ln>
        </p:spPr>
        <p:txBody>
          <a:bodyPr anchorCtr="0" anchor="t" bIns="45700" lIns="91425" spcFirstLastPara="1" rIns="91425" wrap="square" tIns="45700">
            <a:spAutoFit/>
          </a:bodyPr>
          <a:lstStyle/>
          <a:p>
            <a:pPr indent="-254000" lvl="0" marL="0" marR="0" rtl="0" algn="l">
              <a:spcBef>
                <a:spcPts val="0"/>
              </a:spcBef>
              <a:spcAft>
                <a:spcPts val="0"/>
              </a:spcAft>
              <a:buClr>
                <a:srgbClr val="4F6128"/>
              </a:buClr>
              <a:buSzPts val="4000"/>
              <a:buFont typeface="Noto Sans Symbols"/>
              <a:buChar char="✔"/>
            </a:pPr>
            <a:r>
              <a:rPr lang="es-ES" sz="4000">
                <a:solidFill>
                  <a:srgbClr val="4F6128"/>
                </a:solidFill>
                <a:latin typeface="Cambria"/>
                <a:ea typeface="Cambria"/>
                <a:cs typeface="Cambria"/>
                <a:sym typeface="Cambria"/>
              </a:rPr>
              <a:t>Facultades con el Proceso de Autoevaluación culminado a la espera de la Evaluación Externa.</a:t>
            </a:r>
            <a:endParaRPr/>
          </a:p>
          <a:p>
            <a:pPr indent="0" lvl="0" marL="0" marR="0" rtl="0" algn="l">
              <a:spcBef>
                <a:spcPts val="0"/>
              </a:spcBef>
              <a:spcAft>
                <a:spcPts val="0"/>
              </a:spcAft>
              <a:buNone/>
            </a:pPr>
            <a:r>
              <a:t/>
            </a:r>
            <a:endParaRPr sz="4000">
              <a:solidFill>
                <a:srgbClr val="4F6128"/>
              </a:solidFill>
              <a:latin typeface="Cambria"/>
              <a:ea typeface="Cambria"/>
              <a:cs typeface="Cambria"/>
              <a:sym typeface="Cambria"/>
            </a:endParaRPr>
          </a:p>
          <a:p>
            <a:pPr indent="-254000" lvl="0" marL="0" marR="0" rtl="0" algn="l">
              <a:spcBef>
                <a:spcPts val="0"/>
              </a:spcBef>
              <a:spcAft>
                <a:spcPts val="0"/>
              </a:spcAft>
              <a:buClr>
                <a:srgbClr val="4F6128"/>
              </a:buClr>
              <a:buSzPts val="4000"/>
              <a:buFont typeface="Noto Sans Symbols"/>
              <a:buChar char="✔"/>
            </a:pPr>
            <a:r>
              <a:rPr i="1" lang="es-ES" sz="4000">
                <a:solidFill>
                  <a:srgbClr val="4F6128"/>
                </a:solidFill>
                <a:latin typeface="Cambria"/>
                <a:ea typeface="Cambria"/>
                <a:cs typeface="Cambria"/>
                <a:sym typeface="Cambria"/>
              </a:rPr>
              <a:t>Facultad de Química.</a:t>
            </a:r>
            <a:endParaRPr/>
          </a:p>
          <a:p>
            <a:pPr indent="0" lvl="0" marL="0" marR="0" rtl="0" algn="l">
              <a:spcBef>
                <a:spcPts val="0"/>
              </a:spcBef>
              <a:spcAft>
                <a:spcPts val="0"/>
              </a:spcAft>
              <a:buClr>
                <a:schemeClr val="dk1"/>
              </a:buClr>
              <a:buSzPts val="4000"/>
              <a:buFont typeface="Noto Sans Symbols"/>
              <a:buNone/>
            </a:pPr>
            <a:r>
              <a:t/>
            </a:r>
            <a:endParaRPr b="1" sz="4000">
              <a:solidFill>
                <a:schemeClr val="dk1"/>
              </a:solidFill>
              <a:latin typeface="Cambria"/>
              <a:ea typeface="Cambria"/>
              <a:cs typeface="Cambria"/>
              <a:sym typeface="Cambria"/>
            </a:endParaRPr>
          </a:p>
          <a:p>
            <a:pPr indent="0" lvl="0" marL="0" marR="0" rtl="0" algn="l">
              <a:spcBef>
                <a:spcPts val="0"/>
              </a:spcBef>
              <a:spcAft>
                <a:spcPts val="0"/>
              </a:spcAft>
              <a:buClr>
                <a:schemeClr val="dk1"/>
              </a:buClr>
              <a:buSzPts val="4000"/>
              <a:buFont typeface="Noto Sans Symbols"/>
              <a:buNone/>
            </a:pPr>
            <a:r>
              <a:t/>
            </a:r>
            <a:endParaRPr b="1"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b="1" lang="es-ES" sz="4000">
                <a:solidFill>
                  <a:schemeClr val="dk1"/>
                </a:solidFill>
                <a:latin typeface="Cambria"/>
                <a:ea typeface="Cambria"/>
                <a:cs typeface="Cambria"/>
                <a:sym typeface="Cambria"/>
              </a:rPr>
              <a:t>Facultades en proceso de Autoevaluación muy avanzado</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a:p>
            <a:pPr indent="-254000" lvl="2" marL="914400" marR="0" rtl="0" algn="l">
              <a:spcBef>
                <a:spcPts val="0"/>
              </a:spcBef>
              <a:spcAft>
                <a:spcPts val="0"/>
              </a:spcAft>
              <a:buClr>
                <a:srgbClr val="0070C0"/>
              </a:buClr>
              <a:buSzPts val="4000"/>
              <a:buFont typeface="Noto Sans Symbols"/>
              <a:buChar char="✔"/>
            </a:pPr>
            <a:r>
              <a:rPr b="0" i="1" lang="es-ES" sz="4000" u="none" cap="none" strike="noStrike">
                <a:solidFill>
                  <a:srgbClr val="0070C0"/>
                </a:solidFill>
                <a:latin typeface="Cambria"/>
                <a:ea typeface="Cambria"/>
                <a:cs typeface="Cambria"/>
                <a:sym typeface="Cambria"/>
              </a:rPr>
              <a:t>Facultad de Ciencias.</a:t>
            </a:r>
            <a:endParaRPr/>
          </a:p>
          <a:p>
            <a:pPr indent="-254000" lvl="2" marL="914400" marR="0" rtl="0" algn="l">
              <a:spcBef>
                <a:spcPts val="0"/>
              </a:spcBef>
              <a:spcAft>
                <a:spcPts val="0"/>
              </a:spcAft>
              <a:buClr>
                <a:srgbClr val="0070C0"/>
              </a:buClr>
              <a:buSzPts val="4000"/>
              <a:buFont typeface="Noto Sans Symbols"/>
              <a:buChar char="✔"/>
            </a:pPr>
            <a:r>
              <a:rPr b="0" i="1" lang="es-ES" sz="4000" u="none" cap="none" strike="noStrike">
                <a:solidFill>
                  <a:srgbClr val="0070C0"/>
                </a:solidFill>
                <a:latin typeface="Cambria"/>
                <a:ea typeface="Cambria"/>
                <a:cs typeface="Cambria"/>
                <a:sym typeface="Cambria"/>
              </a:rPr>
              <a:t>Facultad de Enfermería.</a:t>
            </a:r>
            <a:endParaRPr/>
          </a:p>
          <a:p>
            <a:pPr indent="0" lvl="2" marL="914400" marR="0" rtl="0" algn="l">
              <a:spcBef>
                <a:spcPts val="0"/>
              </a:spcBef>
              <a:spcAft>
                <a:spcPts val="0"/>
              </a:spcAft>
              <a:buClr>
                <a:schemeClr val="dk1"/>
              </a:buClr>
              <a:buSzPts val="4000"/>
              <a:buFont typeface="Noto Sans Symbols"/>
              <a:buNone/>
            </a:pPr>
            <a:r>
              <a:t/>
            </a:r>
            <a:endParaRPr b="0" i="1" sz="4000" u="none" cap="none" strike="noStrike">
              <a:solidFill>
                <a:schemeClr val="dk1"/>
              </a:solidFill>
              <a:latin typeface="Cambria"/>
              <a:ea typeface="Cambria"/>
              <a:cs typeface="Cambria"/>
              <a:sym typeface="Cambria"/>
            </a:endParaRPr>
          </a:p>
        </p:txBody>
      </p:sp>
      <p:sp>
        <p:nvSpPr>
          <p:cNvPr id="206" name="Google Shape;206;p29"/>
          <p:cNvSpPr txBox="1"/>
          <p:nvPr/>
        </p:nvSpPr>
        <p:spPr>
          <a:xfrm>
            <a:off x="976312" y="609924"/>
            <a:ext cx="16444913" cy="1006151"/>
          </a:xfrm>
          <a:prstGeom prst="rect">
            <a:avLst/>
          </a:prstGeom>
          <a:noFill/>
          <a:ln>
            <a:noFill/>
          </a:ln>
        </p:spPr>
        <p:txBody>
          <a:bodyPr anchorCtr="0" anchor="t" bIns="0" lIns="0" spcFirstLastPara="1" rIns="0" wrap="square" tIns="0">
            <a:normAutofit/>
          </a:bodyPr>
          <a:lstStyle/>
          <a:p>
            <a:pPr indent="0" lvl="0" marL="0" marR="0" rtl="0" algn="l">
              <a:spcBef>
                <a:spcPts val="0"/>
              </a:spcBef>
              <a:spcAft>
                <a:spcPts val="0"/>
              </a:spcAft>
              <a:buNone/>
            </a:pPr>
            <a:r>
              <a:rPr b="1" i="0" lang="es-ES" sz="4200">
                <a:solidFill>
                  <a:srgbClr val="FF0000"/>
                </a:solidFill>
                <a:latin typeface="Cambria"/>
                <a:ea typeface="Cambria"/>
                <a:cs typeface="Cambria"/>
                <a:sym typeface="Cambria"/>
              </a:rPr>
              <a:t>Situación de los Servicios respecto a la Evaluación Institucional</a:t>
            </a:r>
            <a:endParaRPr b="1" i="0" sz="4200">
              <a:solidFill>
                <a:srgbClr val="FF0000"/>
              </a:solidFill>
              <a:latin typeface="Cambria"/>
              <a:ea typeface="Cambria"/>
              <a:cs typeface="Cambria"/>
              <a:sym typeface="Cambria"/>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30"/>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212" name="Google Shape;212;p30"/>
          <p:cNvSpPr txBox="1"/>
          <p:nvPr/>
        </p:nvSpPr>
        <p:spPr>
          <a:xfrm>
            <a:off x="974516" y="2841496"/>
            <a:ext cx="16963572" cy="6247864"/>
          </a:xfrm>
          <a:prstGeom prst="rect">
            <a:avLst/>
          </a:prstGeom>
          <a:noFill/>
          <a:ln>
            <a:noFill/>
          </a:ln>
        </p:spPr>
        <p:txBody>
          <a:bodyPr anchorCtr="0" anchor="t" bIns="45700" lIns="91425" spcFirstLastPara="1" rIns="91425" wrap="square" tIns="45700">
            <a:spAutoFit/>
          </a:bodyPr>
          <a:lstStyle/>
          <a:p>
            <a:pPr indent="-254000" lvl="0" marL="0" marR="0" rtl="0" algn="l">
              <a:spcBef>
                <a:spcPts val="0"/>
              </a:spcBef>
              <a:spcAft>
                <a:spcPts val="0"/>
              </a:spcAft>
              <a:buClr>
                <a:schemeClr val="dk1"/>
              </a:buClr>
              <a:buSzPts val="4000"/>
              <a:buFont typeface="Noto Sans Symbols"/>
              <a:buChar char="✔"/>
            </a:pPr>
            <a:r>
              <a:rPr b="1" lang="es-ES" sz="4000">
                <a:solidFill>
                  <a:schemeClr val="dk1"/>
                </a:solidFill>
                <a:latin typeface="Cambria"/>
                <a:ea typeface="Cambria"/>
                <a:cs typeface="Cambria"/>
                <a:sym typeface="Cambria"/>
              </a:rPr>
              <a:t>Servicios que están comenzando el proceso de Autoevaluación</a:t>
            </a:r>
            <a:endParaRPr/>
          </a:p>
          <a:p>
            <a:pPr indent="-254000" lvl="2" marL="9144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Centro Universitario Regional Este.</a:t>
            </a:r>
            <a:endParaRPr/>
          </a:p>
          <a:p>
            <a:pPr indent="-254000" lvl="2" marL="9144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Centro Universitario Regional Noreste.</a:t>
            </a:r>
            <a:endParaRPr/>
          </a:p>
          <a:p>
            <a:pPr indent="-254000" lvl="2" marL="9144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Facultad de Arquitectura y Diseño.</a:t>
            </a:r>
            <a:endParaRPr/>
          </a:p>
          <a:p>
            <a:pPr indent="-254000" lvl="2" marL="9144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Facultad de Veterinaria.</a:t>
            </a:r>
            <a:endParaRPr/>
          </a:p>
          <a:p>
            <a:pPr indent="-254000" lvl="2" marL="9144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Facultad de Odontología.</a:t>
            </a:r>
            <a:endParaRPr/>
          </a:p>
          <a:p>
            <a:pPr indent="0" lvl="0" marL="0" marR="0" rtl="0" algn="l">
              <a:spcBef>
                <a:spcPts val="0"/>
              </a:spcBef>
              <a:spcAft>
                <a:spcPts val="0"/>
              </a:spcAft>
              <a:buClr>
                <a:schemeClr val="dk1"/>
              </a:buClr>
              <a:buSzPts val="4000"/>
              <a:buFont typeface="Noto Sans Symbols"/>
              <a:buNone/>
            </a:pPr>
            <a:r>
              <a:t/>
            </a:r>
            <a:endParaRPr b="1"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b="1" lang="es-ES" sz="4000">
                <a:solidFill>
                  <a:schemeClr val="dk1"/>
                </a:solidFill>
                <a:latin typeface="Cambria"/>
                <a:ea typeface="Cambria"/>
                <a:cs typeface="Cambria"/>
                <a:sym typeface="Cambria"/>
              </a:rPr>
              <a:t>Facultades que no han comenzado el proceso</a:t>
            </a:r>
            <a:endParaRPr/>
          </a:p>
          <a:p>
            <a:pPr indent="-254000" lvl="1" marL="457200" marR="0" rtl="0" algn="l">
              <a:spcBef>
                <a:spcPts val="0"/>
              </a:spcBef>
              <a:spcAft>
                <a:spcPts val="0"/>
              </a:spcAft>
              <a:buClr>
                <a:schemeClr val="dk1"/>
              </a:buClr>
              <a:buSzPts val="4000"/>
              <a:buFont typeface="Noto Sans Symbols"/>
              <a:buChar char="✔"/>
            </a:pPr>
            <a:r>
              <a:rPr b="0" i="1" lang="es-ES" sz="4000" u="none" cap="none" strike="noStrike">
                <a:solidFill>
                  <a:schemeClr val="dk1"/>
                </a:solidFill>
                <a:latin typeface="Cambria"/>
                <a:ea typeface="Cambria"/>
                <a:cs typeface="Cambria"/>
                <a:sym typeface="Cambria"/>
              </a:rPr>
              <a:t>Facultad de Artes.(de reciente creación)</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p:txBody>
      </p:sp>
      <p:sp>
        <p:nvSpPr>
          <p:cNvPr id="213" name="Google Shape;213;p30"/>
          <p:cNvSpPr txBox="1"/>
          <p:nvPr/>
        </p:nvSpPr>
        <p:spPr>
          <a:xfrm>
            <a:off x="976312" y="609924"/>
            <a:ext cx="16444913" cy="1006151"/>
          </a:xfrm>
          <a:prstGeom prst="rect">
            <a:avLst/>
          </a:prstGeom>
          <a:noFill/>
          <a:ln>
            <a:noFill/>
          </a:ln>
        </p:spPr>
        <p:txBody>
          <a:bodyPr anchorCtr="0" anchor="t" bIns="0" lIns="0" spcFirstLastPara="1" rIns="0" wrap="square" tIns="0">
            <a:normAutofit/>
          </a:bodyPr>
          <a:lstStyle/>
          <a:p>
            <a:pPr indent="0" lvl="0" marL="0" marR="0" rtl="0" algn="l">
              <a:spcBef>
                <a:spcPts val="0"/>
              </a:spcBef>
              <a:spcAft>
                <a:spcPts val="0"/>
              </a:spcAft>
              <a:buNone/>
            </a:pPr>
            <a:r>
              <a:rPr b="1" i="0" lang="es-ES" sz="4200">
                <a:solidFill>
                  <a:srgbClr val="FF0000"/>
                </a:solidFill>
                <a:latin typeface="Cambria"/>
                <a:ea typeface="Cambria"/>
                <a:cs typeface="Cambria"/>
                <a:sym typeface="Cambria"/>
              </a:rPr>
              <a:t>Situación de los Servicios respecto a la Evaluación Institucional</a:t>
            </a:r>
            <a:endParaRPr b="1" i="0" sz="4200">
              <a:solidFill>
                <a:srgbClr val="FF0000"/>
              </a:solidFill>
              <a:latin typeface="Cambria"/>
              <a:ea typeface="Cambria"/>
              <a:cs typeface="Cambria"/>
              <a:sym typeface="Cambria"/>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31"/>
          <p:cNvSpPr txBox="1"/>
          <p:nvPr>
            <p:ph type="title"/>
          </p:nvPr>
        </p:nvSpPr>
        <p:spPr>
          <a:xfrm>
            <a:off x="976312" y="609924"/>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solidFill>
                  <a:schemeClr val="dk1"/>
                </a:solidFill>
                <a:latin typeface="Cambria"/>
                <a:ea typeface="Cambria"/>
                <a:cs typeface="Cambria"/>
                <a:sym typeface="Cambria"/>
              </a:rPr>
              <a:t>Otros Resultados obtenidos</a:t>
            </a:r>
            <a:endParaRPr b="1">
              <a:solidFill>
                <a:schemeClr val="dk1"/>
              </a:solidFill>
              <a:latin typeface="Cambria"/>
              <a:ea typeface="Cambria"/>
              <a:cs typeface="Cambria"/>
              <a:sym typeface="Cambria"/>
            </a:endParaRPr>
          </a:p>
        </p:txBody>
      </p:sp>
      <p:sp>
        <p:nvSpPr>
          <p:cNvPr id="219" name="Google Shape;219;p31"/>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220" name="Google Shape;220;p31"/>
          <p:cNvSpPr txBox="1"/>
          <p:nvPr/>
        </p:nvSpPr>
        <p:spPr>
          <a:xfrm>
            <a:off x="1357312" y="2457519"/>
            <a:ext cx="16963572" cy="6863417"/>
          </a:xfrm>
          <a:prstGeom prst="rect">
            <a:avLst/>
          </a:prstGeom>
          <a:noFill/>
          <a:ln>
            <a:noFill/>
          </a:ln>
        </p:spPr>
        <p:txBody>
          <a:bodyPr anchorCtr="0" anchor="t" bIns="45700" lIns="91425" spcFirstLastPara="1" rIns="91425" wrap="square" tIns="45700">
            <a:spAutoFit/>
          </a:bodyPr>
          <a:lstStyle/>
          <a:p>
            <a:pPr indent="-279400" lvl="0" marL="0" marR="0" rtl="0" algn="l">
              <a:spcBef>
                <a:spcPts val="0"/>
              </a:spcBef>
              <a:spcAft>
                <a:spcPts val="0"/>
              </a:spcAft>
              <a:buClr>
                <a:schemeClr val="dk1"/>
              </a:buClr>
              <a:buSzPts val="4400"/>
              <a:buFont typeface="Noto Sans Symbols"/>
              <a:buChar char="✔"/>
            </a:pPr>
            <a:r>
              <a:rPr b="1" lang="es-ES" sz="4400">
                <a:solidFill>
                  <a:schemeClr val="dk1"/>
                </a:solidFill>
                <a:latin typeface="Cambria"/>
                <a:ea typeface="Cambria"/>
                <a:cs typeface="Cambria"/>
                <a:sym typeface="Cambria"/>
              </a:rPr>
              <a:t>Se han realizado múltiples Jornadas y Talleres de formación de equipos de autoevaluación:</a:t>
            </a:r>
            <a:endParaRPr/>
          </a:p>
          <a:p>
            <a:pPr indent="0" lvl="1" marL="457200" marR="0" rtl="0" algn="l">
              <a:spcBef>
                <a:spcPts val="0"/>
              </a:spcBef>
              <a:spcAft>
                <a:spcPts val="0"/>
              </a:spcAft>
              <a:buClr>
                <a:schemeClr val="dk1"/>
              </a:buClr>
              <a:buSzPts val="4400"/>
              <a:buFont typeface="Noto Sans Symbols"/>
              <a:buNone/>
            </a:pPr>
            <a:r>
              <a:t/>
            </a:r>
            <a:endParaRPr b="0" i="0" sz="4400" u="none" cap="none" strike="noStrike">
              <a:solidFill>
                <a:schemeClr val="dk1"/>
              </a:solidFill>
              <a:latin typeface="Cambria"/>
              <a:ea typeface="Cambria"/>
              <a:cs typeface="Cambria"/>
              <a:sym typeface="Cambria"/>
            </a:endParaRPr>
          </a:p>
          <a:p>
            <a:pPr indent="0" lvl="1" marL="457200" marR="0" rtl="0" algn="l">
              <a:spcBef>
                <a:spcPts val="0"/>
              </a:spcBef>
              <a:spcAft>
                <a:spcPts val="0"/>
              </a:spcAft>
              <a:buClr>
                <a:schemeClr val="dk1"/>
              </a:buClr>
              <a:buSzPts val="4400"/>
              <a:buFont typeface="Noto Sans Symbols"/>
              <a:buNone/>
            </a:pPr>
            <a:r>
              <a:t/>
            </a:r>
            <a:endParaRPr b="0" i="0" sz="4400" u="none" cap="none" strike="noStrike">
              <a:solidFill>
                <a:schemeClr val="dk1"/>
              </a:solidFill>
              <a:latin typeface="Cambria"/>
              <a:ea typeface="Cambria"/>
              <a:cs typeface="Cambria"/>
              <a:sym typeface="Cambria"/>
            </a:endParaRPr>
          </a:p>
          <a:p>
            <a:pPr indent="-279400" lvl="1" marL="457200" marR="0" rtl="0" algn="l">
              <a:spcBef>
                <a:spcPts val="0"/>
              </a:spcBef>
              <a:spcAft>
                <a:spcPts val="0"/>
              </a:spcAft>
              <a:buClr>
                <a:schemeClr val="dk1"/>
              </a:buClr>
              <a:buSzPts val="4400"/>
              <a:buFont typeface="Noto Sans Symbols"/>
              <a:buChar char="✔"/>
            </a:pPr>
            <a:r>
              <a:rPr b="0" i="1" lang="es-ES" sz="4400" u="none" cap="none" strike="noStrike">
                <a:solidFill>
                  <a:schemeClr val="dk1"/>
                </a:solidFill>
                <a:latin typeface="Cambria"/>
                <a:ea typeface="Cambria"/>
                <a:cs typeface="Cambria"/>
                <a:sym typeface="Cambria"/>
              </a:rPr>
              <a:t>Proceso de Autoevaluación.</a:t>
            </a:r>
            <a:endParaRPr/>
          </a:p>
          <a:p>
            <a:pPr indent="-279400" lvl="1" marL="457200" marR="0" rtl="0" algn="l">
              <a:spcBef>
                <a:spcPts val="0"/>
              </a:spcBef>
              <a:spcAft>
                <a:spcPts val="0"/>
              </a:spcAft>
              <a:buClr>
                <a:schemeClr val="dk1"/>
              </a:buClr>
              <a:buSzPts val="4400"/>
              <a:buFont typeface="Noto Sans Symbols"/>
              <a:buChar char="✔"/>
            </a:pPr>
            <a:r>
              <a:rPr b="0" i="1" lang="es-ES" sz="4400" u="none" cap="none" strike="noStrike">
                <a:solidFill>
                  <a:schemeClr val="dk1"/>
                </a:solidFill>
                <a:latin typeface="Cambria"/>
                <a:ea typeface="Cambria"/>
                <a:cs typeface="Cambria"/>
                <a:sym typeface="Cambria"/>
              </a:rPr>
              <a:t>Formulación de Valoraciones.</a:t>
            </a:r>
            <a:endParaRPr/>
          </a:p>
          <a:p>
            <a:pPr indent="-279400" lvl="1" marL="457200" marR="0" rtl="0" algn="l">
              <a:spcBef>
                <a:spcPts val="0"/>
              </a:spcBef>
              <a:spcAft>
                <a:spcPts val="0"/>
              </a:spcAft>
              <a:buClr>
                <a:schemeClr val="dk1"/>
              </a:buClr>
              <a:buSzPts val="4400"/>
              <a:buFont typeface="Noto Sans Symbols"/>
              <a:buChar char="✔"/>
            </a:pPr>
            <a:r>
              <a:rPr b="0" i="1" lang="es-ES" sz="4400" u="none" cap="none" strike="noStrike">
                <a:solidFill>
                  <a:schemeClr val="dk1"/>
                </a:solidFill>
                <a:latin typeface="Cambria"/>
                <a:ea typeface="Cambria"/>
                <a:cs typeface="Cambria"/>
                <a:sym typeface="Cambria"/>
              </a:rPr>
              <a:t>Elaboración de instrumentos para la autoevaluación.</a:t>
            </a:r>
            <a:endParaRPr/>
          </a:p>
          <a:p>
            <a:pPr indent="-279400" lvl="1" marL="457200" marR="0" rtl="0" algn="l">
              <a:spcBef>
                <a:spcPts val="0"/>
              </a:spcBef>
              <a:spcAft>
                <a:spcPts val="0"/>
              </a:spcAft>
              <a:buClr>
                <a:schemeClr val="dk1"/>
              </a:buClr>
              <a:buSzPts val="4400"/>
              <a:buFont typeface="Noto Sans Symbols"/>
              <a:buChar char="✔"/>
            </a:pPr>
            <a:r>
              <a:rPr b="0" i="1" lang="es-ES" sz="4400" u="none" cap="none" strike="noStrike">
                <a:solidFill>
                  <a:schemeClr val="dk1"/>
                </a:solidFill>
                <a:latin typeface="Cambria"/>
                <a:ea typeface="Cambria"/>
                <a:cs typeface="Cambria"/>
                <a:sym typeface="Cambria"/>
              </a:rPr>
              <a:t>Metodologías para interpretación de datos.</a:t>
            </a:r>
            <a:endParaRPr/>
          </a:p>
          <a:p>
            <a:pPr indent="-279400" lvl="1" marL="457200" marR="0" rtl="0" algn="l">
              <a:spcBef>
                <a:spcPts val="0"/>
              </a:spcBef>
              <a:spcAft>
                <a:spcPts val="0"/>
              </a:spcAft>
              <a:buClr>
                <a:schemeClr val="dk1"/>
              </a:buClr>
              <a:buSzPts val="4400"/>
              <a:buFont typeface="Noto Sans Symbols"/>
              <a:buChar char="✔"/>
            </a:pPr>
            <a:r>
              <a:rPr b="0" i="1" lang="es-ES" sz="4400" u="none" cap="none" strike="noStrike">
                <a:solidFill>
                  <a:schemeClr val="dk1"/>
                </a:solidFill>
                <a:latin typeface="Cambria"/>
                <a:ea typeface="Cambria"/>
                <a:cs typeface="Cambria"/>
                <a:sym typeface="Cambria"/>
              </a:rPr>
              <a:t>Alternativas para la articulación entre equipos técnicos y comisión cogobernada de cada Facultad.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2"/>
          <p:cNvSpPr txBox="1"/>
          <p:nvPr>
            <p:ph type="title"/>
          </p:nvPr>
        </p:nvSpPr>
        <p:spPr>
          <a:xfrm>
            <a:off x="976312" y="609924"/>
            <a:ext cx="16444913" cy="1295076"/>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solidFill>
                  <a:schemeClr val="dk1"/>
                </a:solidFill>
                <a:latin typeface="Cambria"/>
                <a:ea typeface="Cambria"/>
                <a:cs typeface="Cambria"/>
                <a:sym typeface="Cambria"/>
              </a:rPr>
              <a:t>Algunas consideraciones sobre el Proceso</a:t>
            </a:r>
            <a:endParaRPr b="1">
              <a:solidFill>
                <a:schemeClr val="dk1"/>
              </a:solidFill>
              <a:latin typeface="Cambria"/>
              <a:ea typeface="Cambria"/>
              <a:cs typeface="Cambria"/>
              <a:sym typeface="Cambria"/>
            </a:endParaRPr>
          </a:p>
        </p:txBody>
      </p:sp>
      <p:sp>
        <p:nvSpPr>
          <p:cNvPr id="226" name="Google Shape;226;p32"/>
          <p:cNvSpPr txBox="1"/>
          <p:nvPr/>
        </p:nvSpPr>
        <p:spPr>
          <a:xfrm>
            <a:off x="519112" y="1082675"/>
            <a:ext cx="18211800" cy="8382000"/>
          </a:xfrm>
          <a:prstGeom prst="rect">
            <a:avLst/>
          </a:prstGeom>
          <a:noFill/>
          <a:ln>
            <a:noFill/>
          </a:ln>
        </p:spPr>
        <p:txBody>
          <a:bodyPr anchorCtr="0" anchor="t" bIns="71325" lIns="142650" spcFirstLastPara="1" rIns="142650" wrap="square" tIns="71325">
            <a:normAutofit/>
          </a:bodyPr>
          <a:lstStyle/>
          <a:p>
            <a:pPr indent="0" lvl="0" marL="45720" marR="0" rtl="0" algn="just">
              <a:lnSpc>
                <a:spcPct val="90000"/>
              </a:lnSpc>
              <a:spcBef>
                <a:spcPts val="0"/>
              </a:spcBef>
              <a:spcAft>
                <a:spcPts val="0"/>
              </a:spcAft>
              <a:buClr>
                <a:schemeClr val="accent1"/>
              </a:buClr>
              <a:buSzPts val="2560"/>
              <a:buFont typeface="Corbel"/>
              <a:buNone/>
            </a:pPr>
            <a:r>
              <a:t/>
            </a:r>
            <a:endParaRPr sz="3200">
              <a:solidFill>
                <a:schemeClr val="dk1"/>
              </a:solidFill>
              <a:latin typeface="Cambria"/>
              <a:ea typeface="Cambria"/>
              <a:cs typeface="Cambria"/>
              <a:sym typeface="Cambria"/>
            </a:endParaRPr>
          </a:p>
        </p:txBody>
      </p:sp>
      <p:sp>
        <p:nvSpPr>
          <p:cNvPr id="227" name="Google Shape;227;p32"/>
          <p:cNvSpPr txBox="1"/>
          <p:nvPr/>
        </p:nvSpPr>
        <p:spPr>
          <a:xfrm>
            <a:off x="700540" y="1903521"/>
            <a:ext cx="16963572" cy="7478970"/>
          </a:xfrm>
          <a:prstGeom prst="rect">
            <a:avLst/>
          </a:prstGeom>
          <a:noFill/>
          <a:ln>
            <a:noFill/>
          </a:ln>
        </p:spPr>
        <p:txBody>
          <a:bodyPr anchorCtr="0" anchor="t" bIns="45700" lIns="91425" spcFirstLastPara="1" rIns="91425" wrap="square" tIns="45700">
            <a:spAutoFit/>
          </a:bodyPr>
          <a:lstStyle/>
          <a:p>
            <a:pPr indent="-254000" lvl="0" marL="0" marR="0" rtl="0" algn="l">
              <a:spcBef>
                <a:spcPts val="0"/>
              </a:spcBef>
              <a:spcAft>
                <a:spcPts val="0"/>
              </a:spcAft>
              <a:buClr>
                <a:schemeClr val="dk1"/>
              </a:buClr>
              <a:buSzPts val="4000"/>
              <a:buFont typeface="Noto Sans Symbols"/>
              <a:buChar char="✔"/>
            </a:pPr>
            <a:r>
              <a:rPr lang="es-ES" sz="4000">
                <a:solidFill>
                  <a:schemeClr val="dk1"/>
                </a:solidFill>
                <a:latin typeface="Cambria"/>
                <a:ea typeface="Cambria"/>
                <a:cs typeface="Cambria"/>
                <a:sym typeface="Cambria"/>
              </a:rPr>
              <a:t>Proceso continuo de Mejora de la Calidad completamente gestionado.</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lang="es-ES" sz="4000">
                <a:solidFill>
                  <a:schemeClr val="dk1"/>
                </a:solidFill>
                <a:latin typeface="Cambria"/>
                <a:ea typeface="Cambria"/>
                <a:cs typeface="Cambria"/>
                <a:sym typeface="Cambria"/>
              </a:rPr>
              <a:t>Articulación entre los procesos de Evaluación Institucional y Acreditación de Carreras. </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lang="es-ES" sz="4000">
                <a:solidFill>
                  <a:schemeClr val="dk1"/>
                </a:solidFill>
                <a:latin typeface="Cambria"/>
                <a:ea typeface="Cambria"/>
                <a:cs typeface="Cambria"/>
                <a:sym typeface="Cambria"/>
              </a:rPr>
              <a:t>Ciclo de Evaluación – Planificación – Evaluación.</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lang="es-ES" sz="4000">
                <a:solidFill>
                  <a:schemeClr val="dk1"/>
                </a:solidFill>
                <a:latin typeface="Cambria"/>
                <a:ea typeface="Cambria"/>
                <a:cs typeface="Cambria"/>
                <a:sym typeface="Cambria"/>
              </a:rPr>
              <a:t>El tiempo entre evaluaciones es el más importante.</a:t>
            </a:r>
            <a:endParaRPr/>
          </a:p>
          <a:p>
            <a:pPr indent="0" lvl="0" marL="0" marR="0" rtl="0" algn="l">
              <a:spcBef>
                <a:spcPts val="0"/>
              </a:spcBef>
              <a:spcAft>
                <a:spcPts val="0"/>
              </a:spcAft>
              <a:buClr>
                <a:schemeClr val="dk1"/>
              </a:buClr>
              <a:buSzPts val="4000"/>
              <a:buFont typeface="Noto Sans Symbols"/>
              <a:buNone/>
            </a:pPr>
            <a:r>
              <a:t/>
            </a:r>
            <a:endParaRPr sz="4000">
              <a:solidFill>
                <a:schemeClr val="dk1"/>
              </a:solidFill>
              <a:latin typeface="Cambria"/>
              <a:ea typeface="Cambria"/>
              <a:cs typeface="Cambria"/>
              <a:sym typeface="Cambria"/>
            </a:endParaRPr>
          </a:p>
          <a:p>
            <a:pPr indent="-254000" lvl="0" marL="0" marR="0" rtl="0" algn="l">
              <a:spcBef>
                <a:spcPts val="0"/>
              </a:spcBef>
              <a:spcAft>
                <a:spcPts val="0"/>
              </a:spcAft>
              <a:buClr>
                <a:schemeClr val="dk1"/>
              </a:buClr>
              <a:buSzPts val="4000"/>
              <a:buFont typeface="Noto Sans Symbols"/>
              <a:buChar char="✔"/>
            </a:pPr>
            <a:r>
              <a:rPr lang="es-ES" sz="4000">
                <a:solidFill>
                  <a:schemeClr val="dk1"/>
                </a:solidFill>
                <a:latin typeface="Cambria"/>
                <a:ea typeface="Cambria"/>
                <a:cs typeface="Cambria"/>
                <a:sym typeface="Cambria"/>
              </a:rPr>
              <a:t>Es fundamental generar estructuras que aporten información para la toma de decisiones y para mantener actualizadas bases de datos que permitan el seguimiento de los objetivos y metas del plan de desarrollo.</a:t>
            </a:r>
            <a:endParaRPr sz="4000">
              <a:solidFill>
                <a:schemeClr val="dk1"/>
              </a:solidFill>
              <a:latin typeface="Cambria"/>
              <a:ea typeface="Cambria"/>
              <a:cs typeface="Cambria"/>
              <a:sym typeface="Cambria"/>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3"/>
          <p:cNvSpPr txBox="1"/>
          <p:nvPr/>
        </p:nvSpPr>
        <p:spPr>
          <a:xfrm>
            <a:off x="3298662" y="2045612"/>
            <a:ext cx="13981854" cy="46822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s-ES" sz="3743">
                <a:solidFill>
                  <a:schemeClr val="dk1"/>
                </a:solidFill>
                <a:latin typeface="Cambria"/>
                <a:ea typeface="Cambria"/>
                <a:cs typeface="Cambria"/>
                <a:sym typeface="Cambria"/>
              </a:rPr>
              <a:t>Dr. José Passarini</a:t>
            </a:r>
            <a:endParaRPr/>
          </a:p>
          <a:p>
            <a:pPr indent="0" lvl="0" marL="0" marR="0" rtl="0" algn="ctr">
              <a:spcBef>
                <a:spcPts val="0"/>
              </a:spcBef>
              <a:spcAft>
                <a:spcPts val="0"/>
              </a:spcAft>
              <a:buNone/>
            </a:pPr>
            <a:r>
              <a:t/>
            </a:r>
            <a:endParaRPr b="1" i="1" sz="3743">
              <a:solidFill>
                <a:schemeClr val="dk1"/>
              </a:solidFill>
              <a:latin typeface="Cambria"/>
              <a:ea typeface="Cambria"/>
              <a:cs typeface="Cambria"/>
              <a:sym typeface="Cambria"/>
            </a:endParaRPr>
          </a:p>
          <a:p>
            <a:pPr indent="0" lvl="0" marL="0" marR="0" rtl="0" algn="ctr">
              <a:spcBef>
                <a:spcPts val="0"/>
              </a:spcBef>
              <a:spcAft>
                <a:spcPts val="0"/>
              </a:spcAft>
              <a:buNone/>
            </a:pPr>
            <a:r>
              <a:rPr b="1" lang="es-ES" sz="3743">
                <a:solidFill>
                  <a:schemeClr val="dk1"/>
                </a:solidFill>
                <a:latin typeface="Cambria"/>
                <a:ea typeface="Cambria"/>
                <a:cs typeface="Cambria"/>
                <a:sym typeface="Cambria"/>
              </a:rPr>
              <a:t>Pte. Comisión de Evaluación Interna y Acreditación</a:t>
            </a:r>
            <a:endParaRPr/>
          </a:p>
          <a:p>
            <a:pPr indent="0" lvl="0" marL="0" marR="0" rtl="0" algn="ctr">
              <a:spcBef>
                <a:spcPts val="0"/>
              </a:spcBef>
              <a:spcAft>
                <a:spcPts val="0"/>
              </a:spcAft>
              <a:buNone/>
            </a:pPr>
            <a:r>
              <a:t/>
            </a:r>
            <a:endParaRPr b="1" sz="3743">
              <a:solidFill>
                <a:schemeClr val="dk1"/>
              </a:solidFill>
              <a:latin typeface="Cambria"/>
              <a:ea typeface="Cambria"/>
              <a:cs typeface="Cambria"/>
              <a:sym typeface="Cambria"/>
            </a:endParaRPr>
          </a:p>
          <a:p>
            <a:pPr indent="0" lvl="0" marL="0" marR="0" rtl="0" algn="ctr">
              <a:spcBef>
                <a:spcPts val="0"/>
              </a:spcBef>
              <a:spcAft>
                <a:spcPts val="0"/>
              </a:spcAft>
              <a:buNone/>
            </a:pPr>
            <a:r>
              <a:rPr b="1" lang="es-ES" sz="3743">
                <a:solidFill>
                  <a:schemeClr val="dk1"/>
                </a:solidFill>
                <a:latin typeface="Cambria"/>
                <a:ea typeface="Cambria"/>
                <a:cs typeface="Cambria"/>
                <a:sym typeface="Cambria"/>
              </a:rPr>
              <a:t>Universidad de la República</a:t>
            </a:r>
            <a:endParaRPr/>
          </a:p>
          <a:p>
            <a:pPr indent="0" lvl="0" marL="0" marR="0" rtl="0" algn="ctr">
              <a:spcBef>
                <a:spcPts val="0"/>
              </a:spcBef>
              <a:spcAft>
                <a:spcPts val="0"/>
              </a:spcAft>
              <a:buNone/>
            </a:pPr>
            <a:r>
              <a:t/>
            </a:r>
            <a:endParaRPr b="1" sz="3743">
              <a:solidFill>
                <a:schemeClr val="dk1"/>
              </a:solidFill>
              <a:latin typeface="Cambria"/>
              <a:ea typeface="Cambria"/>
              <a:cs typeface="Cambria"/>
              <a:sym typeface="Cambria"/>
            </a:endParaRPr>
          </a:p>
          <a:p>
            <a:pPr indent="0" lvl="0" marL="0" marR="0" rtl="0" algn="ctr">
              <a:spcBef>
                <a:spcPts val="0"/>
              </a:spcBef>
              <a:spcAft>
                <a:spcPts val="0"/>
              </a:spcAft>
              <a:buNone/>
            </a:pPr>
            <a:r>
              <a:t/>
            </a:r>
            <a:endParaRPr b="1" sz="3743">
              <a:solidFill>
                <a:schemeClr val="dk1"/>
              </a:solidFill>
              <a:latin typeface="Cambria"/>
              <a:ea typeface="Cambria"/>
              <a:cs typeface="Cambria"/>
              <a:sym typeface="Cambria"/>
            </a:endParaRPr>
          </a:p>
          <a:p>
            <a:pPr indent="0" lvl="0" marL="0" marR="0" rtl="0" algn="ctr">
              <a:spcBef>
                <a:spcPts val="0"/>
              </a:spcBef>
              <a:spcAft>
                <a:spcPts val="0"/>
              </a:spcAft>
              <a:buNone/>
            </a:pPr>
            <a:r>
              <a:rPr b="1" lang="es-ES" sz="3743">
                <a:solidFill>
                  <a:schemeClr val="dk1"/>
                </a:solidFill>
                <a:latin typeface="Cambria"/>
                <a:ea typeface="Cambria"/>
                <a:cs typeface="Cambria"/>
                <a:sym typeface="Cambria"/>
              </a:rPr>
              <a:t>josepasa@gmail.com</a:t>
            </a:r>
            <a:endParaRPr/>
          </a:p>
        </p:txBody>
      </p:sp>
      <p:pic>
        <p:nvPicPr>
          <p:cNvPr id="233" name="Google Shape;233;p33"/>
          <p:cNvPicPr preferRelativeResize="0"/>
          <p:nvPr/>
        </p:nvPicPr>
        <p:blipFill rotWithShape="1">
          <a:blip r:embed="rId3">
            <a:alphaModFix/>
          </a:blip>
          <a:srcRect b="0" l="0" r="0" t="0"/>
          <a:stretch/>
        </p:blipFill>
        <p:spPr>
          <a:xfrm>
            <a:off x="14460117" y="7500283"/>
            <a:ext cx="3839131" cy="1268078"/>
          </a:xfrm>
          <a:prstGeom prst="rect">
            <a:avLst/>
          </a:prstGeom>
          <a:noFill/>
          <a:ln>
            <a:noFill/>
          </a:ln>
        </p:spPr>
      </p:pic>
      <p:pic>
        <p:nvPicPr>
          <p:cNvPr id="234" name="Google Shape;234;p33"/>
          <p:cNvPicPr preferRelativeResize="0"/>
          <p:nvPr/>
        </p:nvPicPr>
        <p:blipFill rotWithShape="1">
          <a:blip r:embed="rId4">
            <a:alphaModFix/>
          </a:blip>
          <a:srcRect b="0" l="0" r="0" t="0"/>
          <a:stretch/>
        </p:blipFill>
        <p:spPr>
          <a:xfrm>
            <a:off x="1433512" y="7891797"/>
            <a:ext cx="3730301" cy="1268078"/>
          </a:xfrm>
          <a:prstGeom prst="rect">
            <a:avLst/>
          </a:prstGeom>
          <a:noFill/>
          <a:ln>
            <a:noFill/>
          </a:ln>
        </p:spPr>
      </p:pic>
      <p:pic>
        <p:nvPicPr>
          <p:cNvPr descr="http://grupomontevideo.org/sitio/wp-content/themes/AUGM/images/logo_augm.png" id="235" name="Google Shape;235;p33"/>
          <p:cNvPicPr preferRelativeResize="0"/>
          <p:nvPr/>
        </p:nvPicPr>
        <p:blipFill rotWithShape="1">
          <a:blip r:embed="rId5">
            <a:alphaModFix/>
          </a:blip>
          <a:srcRect b="0" l="0" r="0" t="0"/>
          <a:stretch/>
        </p:blipFill>
        <p:spPr>
          <a:xfrm>
            <a:off x="534879" y="575110"/>
            <a:ext cx="2002702" cy="252972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9"/>
          <p:cNvSpPr txBox="1"/>
          <p:nvPr/>
        </p:nvSpPr>
        <p:spPr>
          <a:xfrm>
            <a:off x="1585962" y="556577"/>
            <a:ext cx="15407354" cy="92333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s-ES" sz="6000">
                <a:solidFill>
                  <a:schemeClr val="dk1"/>
                </a:solidFill>
                <a:latin typeface="Cambria"/>
                <a:ea typeface="Cambria"/>
                <a:cs typeface="Cambria"/>
                <a:sym typeface="Cambria"/>
              </a:rPr>
              <a:t>Algunos puntos a tratar…</a:t>
            </a:r>
            <a:endParaRPr b="1" i="0" sz="6000">
              <a:solidFill>
                <a:schemeClr val="dk1"/>
              </a:solidFill>
              <a:latin typeface="Cambria"/>
              <a:ea typeface="Cambria"/>
              <a:cs typeface="Cambria"/>
              <a:sym typeface="Cambria"/>
            </a:endParaRPr>
          </a:p>
        </p:txBody>
      </p:sp>
      <p:sp>
        <p:nvSpPr>
          <p:cNvPr id="72" name="Google Shape;72;p9"/>
          <p:cNvSpPr txBox="1"/>
          <p:nvPr/>
        </p:nvSpPr>
        <p:spPr>
          <a:xfrm>
            <a:off x="1814511" y="3063875"/>
            <a:ext cx="15684187" cy="6603761"/>
          </a:xfrm>
          <a:prstGeom prst="rect">
            <a:avLst/>
          </a:prstGeom>
          <a:noFill/>
          <a:ln>
            <a:noFill/>
          </a:ln>
        </p:spPr>
        <p:txBody>
          <a:bodyPr anchorCtr="0" anchor="t" bIns="0" lIns="0" spcFirstLastPara="1" rIns="0" wrap="square" tIns="0">
            <a:normAutofit/>
          </a:bodyPr>
          <a:lstStyle/>
          <a:p>
            <a:pPr indent="-685800" lvl="0" marL="685800" marR="0" rtl="0" algn="l">
              <a:spcBef>
                <a:spcPts val="0"/>
              </a:spcBef>
              <a:spcAft>
                <a:spcPts val="0"/>
              </a:spcAft>
              <a:buClr>
                <a:schemeClr val="dk1"/>
              </a:buClr>
              <a:buSzPts val="4800"/>
              <a:buFont typeface="Arial"/>
              <a:buChar char="•"/>
            </a:pPr>
            <a:r>
              <a:rPr b="0" i="0" lang="es-ES" sz="4800">
                <a:solidFill>
                  <a:schemeClr val="dk1"/>
                </a:solidFill>
                <a:latin typeface="Cambria"/>
                <a:ea typeface="Cambria"/>
                <a:cs typeface="Cambria"/>
                <a:sym typeface="Cambria"/>
              </a:rPr>
              <a:t>Introducción sobre Uruguay y la Universidad de la República.</a:t>
            </a:r>
            <a:endParaRPr/>
          </a:p>
          <a:p>
            <a:pPr indent="-381000" lvl="0" marL="685800" marR="0" rtl="0" algn="l">
              <a:spcBef>
                <a:spcPts val="0"/>
              </a:spcBef>
              <a:spcAft>
                <a:spcPts val="0"/>
              </a:spcAft>
              <a:buClr>
                <a:schemeClr val="dk1"/>
              </a:buClr>
              <a:buSzPts val="4800"/>
              <a:buFont typeface="Arial"/>
              <a:buNone/>
            </a:pPr>
            <a:r>
              <a:t/>
            </a:r>
            <a:endParaRPr b="0" i="0" sz="4800">
              <a:solidFill>
                <a:schemeClr val="dk1"/>
              </a:solidFill>
              <a:latin typeface="Cambria"/>
              <a:ea typeface="Cambria"/>
              <a:cs typeface="Cambria"/>
              <a:sym typeface="Cambria"/>
            </a:endParaRPr>
          </a:p>
          <a:p>
            <a:pPr indent="-685800" lvl="0" marL="685800" marR="0" rtl="0" algn="l">
              <a:spcBef>
                <a:spcPts val="0"/>
              </a:spcBef>
              <a:spcAft>
                <a:spcPts val="0"/>
              </a:spcAft>
              <a:buClr>
                <a:schemeClr val="dk1"/>
              </a:buClr>
              <a:buSzPts val="4800"/>
              <a:buFont typeface="Arial"/>
              <a:buChar char="•"/>
            </a:pPr>
            <a:r>
              <a:rPr b="0" i="0" lang="es-ES" sz="4800">
                <a:solidFill>
                  <a:schemeClr val="dk1"/>
                </a:solidFill>
                <a:latin typeface="Cambria"/>
                <a:ea typeface="Cambria"/>
                <a:cs typeface="Cambria"/>
                <a:sym typeface="Cambria"/>
              </a:rPr>
              <a:t>La Evaluación Institucional propuesta por la Comisión de Evaluación Interna y Acreditación.</a:t>
            </a:r>
            <a:endParaRPr/>
          </a:p>
          <a:p>
            <a:pPr indent="-381000" lvl="0" marL="685800" marR="0" rtl="0" algn="l">
              <a:spcBef>
                <a:spcPts val="0"/>
              </a:spcBef>
              <a:spcAft>
                <a:spcPts val="0"/>
              </a:spcAft>
              <a:buClr>
                <a:schemeClr val="dk1"/>
              </a:buClr>
              <a:buSzPts val="4800"/>
              <a:buFont typeface="Arial"/>
              <a:buNone/>
            </a:pPr>
            <a:r>
              <a:t/>
            </a:r>
            <a:endParaRPr b="0" i="0" sz="4800">
              <a:solidFill>
                <a:schemeClr val="dk1"/>
              </a:solidFill>
              <a:latin typeface="Cambria"/>
              <a:ea typeface="Cambria"/>
              <a:cs typeface="Cambria"/>
              <a:sym typeface="Cambria"/>
            </a:endParaRPr>
          </a:p>
          <a:p>
            <a:pPr indent="-685800" lvl="0" marL="685800" marR="0" rtl="0" algn="l">
              <a:spcBef>
                <a:spcPts val="0"/>
              </a:spcBef>
              <a:spcAft>
                <a:spcPts val="0"/>
              </a:spcAft>
              <a:buClr>
                <a:schemeClr val="dk1"/>
              </a:buClr>
              <a:buSzPts val="4800"/>
              <a:buFont typeface="Arial"/>
              <a:buChar char="•"/>
            </a:pPr>
            <a:r>
              <a:rPr b="0" i="0" lang="es-ES" sz="4800">
                <a:solidFill>
                  <a:schemeClr val="dk1"/>
                </a:solidFill>
                <a:latin typeface="Cambria"/>
                <a:ea typeface="Cambria"/>
                <a:cs typeface="Cambria"/>
                <a:sym typeface="Cambria"/>
              </a:rPr>
              <a:t>Algunos resultados hasta el momento. </a:t>
            </a:r>
            <a:endParaRPr/>
          </a:p>
          <a:p>
            <a:pPr indent="-294068" lvl="0" marL="571500" marR="0" rtl="0" algn="l">
              <a:spcBef>
                <a:spcPts val="0"/>
              </a:spcBef>
              <a:spcAft>
                <a:spcPts val="0"/>
              </a:spcAft>
              <a:buClr>
                <a:schemeClr val="dk1"/>
              </a:buClr>
              <a:buSzPts val="4369"/>
              <a:buFont typeface="Arial"/>
              <a:buNone/>
            </a:pPr>
            <a:r>
              <a:t/>
            </a:r>
            <a:endParaRPr b="0" i="0" sz="4369">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369">
              <a:solidFill>
                <a:schemeClr val="dk1"/>
              </a:solidFill>
              <a:latin typeface="Cambria"/>
              <a:ea typeface="Cambria"/>
              <a:cs typeface="Cambria"/>
              <a:sym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0"/>
          <p:cNvSpPr txBox="1"/>
          <p:nvPr>
            <p:ph type="title"/>
          </p:nvPr>
        </p:nvSpPr>
        <p:spPr>
          <a:xfrm>
            <a:off x="1585962" y="556577"/>
            <a:ext cx="15407354" cy="738664"/>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s-ES" sz="4800">
                <a:solidFill>
                  <a:schemeClr val="dk1"/>
                </a:solidFill>
                <a:latin typeface="Cambria"/>
                <a:ea typeface="Cambria"/>
                <a:cs typeface="Cambria"/>
                <a:sym typeface="Cambria"/>
              </a:rPr>
              <a:t>La ES en Uruguay</a:t>
            </a:r>
            <a:endParaRPr b="1" sz="4800">
              <a:solidFill>
                <a:schemeClr val="dk1"/>
              </a:solidFill>
              <a:latin typeface="Cambria"/>
              <a:ea typeface="Cambria"/>
              <a:cs typeface="Cambria"/>
              <a:sym typeface="Cambria"/>
            </a:endParaRPr>
          </a:p>
        </p:txBody>
      </p:sp>
      <p:sp>
        <p:nvSpPr>
          <p:cNvPr id="78" name="Google Shape;78;p10"/>
          <p:cNvSpPr txBox="1"/>
          <p:nvPr/>
        </p:nvSpPr>
        <p:spPr>
          <a:xfrm>
            <a:off x="1204912" y="2759075"/>
            <a:ext cx="16352860" cy="6781800"/>
          </a:xfrm>
          <a:prstGeom prst="rect">
            <a:avLst/>
          </a:prstGeom>
          <a:noFill/>
          <a:ln>
            <a:noFill/>
          </a:ln>
        </p:spPr>
        <p:txBody>
          <a:bodyPr anchorCtr="0" anchor="t" bIns="0" lIns="0" spcFirstLastPara="1" rIns="0" wrap="square" tIns="0">
            <a:normAutofit/>
          </a:bodyPr>
          <a:lstStyle/>
          <a:p>
            <a:pPr indent="-571500" lvl="0" marL="571500" marR="0" rtl="0" algn="l">
              <a:spcBef>
                <a:spcPts val="0"/>
              </a:spcBef>
              <a:spcAft>
                <a:spcPts val="0"/>
              </a:spcAft>
              <a:buClr>
                <a:schemeClr val="dk1"/>
              </a:buClr>
              <a:buSzPts val="4000"/>
              <a:buFont typeface="Arial"/>
              <a:buChar char="•"/>
            </a:pPr>
            <a:r>
              <a:rPr b="0" i="0" lang="es-ES" sz="4000">
                <a:solidFill>
                  <a:schemeClr val="dk1"/>
                </a:solidFill>
                <a:latin typeface="Cambria"/>
                <a:ea typeface="Cambria"/>
                <a:cs typeface="Cambria"/>
                <a:sym typeface="Cambria"/>
              </a:rPr>
              <a:t>Dos Universidades Públicas</a:t>
            </a:r>
            <a:endParaRPr/>
          </a:p>
          <a:p>
            <a:pPr indent="-571500" lvl="1" marL="1028700" marR="0" rtl="0" algn="l">
              <a:spcBef>
                <a:spcPts val="0"/>
              </a:spcBef>
              <a:spcAft>
                <a:spcPts val="0"/>
              </a:spcAft>
              <a:buClr>
                <a:schemeClr val="dk1"/>
              </a:buClr>
              <a:buSzPts val="4000"/>
              <a:buFont typeface="Arial"/>
              <a:buChar char="•"/>
            </a:pPr>
            <a:r>
              <a:rPr b="0" i="0" lang="es-ES" sz="4000" u="none" cap="none" strike="noStrike">
                <a:solidFill>
                  <a:schemeClr val="dk1"/>
                </a:solidFill>
                <a:latin typeface="Cambria"/>
                <a:ea typeface="Cambria"/>
                <a:cs typeface="Cambria"/>
                <a:sym typeface="Cambria"/>
              </a:rPr>
              <a:t>Universidad de la República creada en 1849 y principal institución de ES del país.</a:t>
            </a:r>
            <a:endParaRPr/>
          </a:p>
          <a:p>
            <a:pPr indent="-571500" lvl="1" marL="1028700" marR="0" rtl="0" algn="l">
              <a:spcBef>
                <a:spcPts val="0"/>
              </a:spcBef>
              <a:spcAft>
                <a:spcPts val="0"/>
              </a:spcAft>
              <a:buClr>
                <a:schemeClr val="dk1"/>
              </a:buClr>
              <a:buSzPts val="4000"/>
              <a:buFont typeface="Arial"/>
              <a:buChar char="•"/>
            </a:pPr>
            <a:r>
              <a:rPr b="0" i="0" lang="es-ES" sz="4000" u="none" cap="none" strike="noStrike">
                <a:solidFill>
                  <a:schemeClr val="dk1"/>
                </a:solidFill>
                <a:latin typeface="Cambria"/>
                <a:ea typeface="Cambria"/>
                <a:cs typeface="Cambria"/>
                <a:sym typeface="Cambria"/>
              </a:rPr>
              <a:t>Universidad Tecnológica del Uruguay creada en 2012 con incipiente inserción, con pocas carreras y primeros egresados.</a:t>
            </a:r>
            <a:endParaRPr/>
          </a:p>
          <a:p>
            <a:pPr indent="-317500" lvl="1" marL="1028700" marR="0" rtl="0" algn="l">
              <a:spcBef>
                <a:spcPts val="0"/>
              </a:spcBef>
              <a:spcAft>
                <a:spcPts val="0"/>
              </a:spcAft>
              <a:buClr>
                <a:schemeClr val="dk1"/>
              </a:buClr>
              <a:buSzPts val="4000"/>
              <a:buFont typeface="Arial"/>
              <a:buNone/>
            </a:pPr>
            <a:r>
              <a:t/>
            </a:r>
            <a:endParaRPr b="0" i="0" sz="4000" u="none" cap="none" strike="noStrike">
              <a:solidFill>
                <a:schemeClr val="dk1"/>
              </a:solidFill>
              <a:latin typeface="Cambria"/>
              <a:ea typeface="Cambria"/>
              <a:cs typeface="Cambria"/>
              <a:sym typeface="Cambria"/>
            </a:endParaRPr>
          </a:p>
          <a:p>
            <a:pPr indent="-571500" lvl="0" marL="571500" marR="0" rtl="0" algn="l">
              <a:spcBef>
                <a:spcPts val="0"/>
              </a:spcBef>
              <a:spcAft>
                <a:spcPts val="0"/>
              </a:spcAft>
              <a:buClr>
                <a:schemeClr val="dk1"/>
              </a:buClr>
              <a:buSzPts val="4000"/>
              <a:buFont typeface="Arial"/>
              <a:buChar char="•"/>
            </a:pPr>
            <a:r>
              <a:rPr b="0" i="0" lang="es-ES" sz="4000">
                <a:solidFill>
                  <a:schemeClr val="dk1"/>
                </a:solidFill>
                <a:latin typeface="Cambria"/>
                <a:ea typeface="Cambria"/>
                <a:cs typeface="Cambria"/>
                <a:sym typeface="Cambria"/>
              </a:rPr>
              <a:t>Cinco Universidades Privadas</a:t>
            </a:r>
            <a:endParaRPr/>
          </a:p>
          <a:p>
            <a:pPr indent="-571500" lvl="0" marL="571500" marR="0" rtl="0" algn="l">
              <a:spcBef>
                <a:spcPts val="0"/>
              </a:spcBef>
              <a:spcAft>
                <a:spcPts val="0"/>
              </a:spcAft>
              <a:buClr>
                <a:schemeClr val="dk1"/>
              </a:buClr>
              <a:buSzPts val="4000"/>
              <a:buFont typeface="Arial"/>
              <a:buChar char="•"/>
            </a:pPr>
            <a:r>
              <a:rPr b="0" i="0" lang="es-ES" sz="4000">
                <a:solidFill>
                  <a:schemeClr val="dk1"/>
                </a:solidFill>
                <a:latin typeface="Cambria"/>
                <a:ea typeface="Cambria"/>
                <a:cs typeface="Cambria"/>
                <a:sym typeface="Cambria"/>
              </a:rPr>
              <a:t>Nueve Institutos Universitarios Privados</a:t>
            </a:r>
            <a:endParaRPr/>
          </a:p>
          <a:p>
            <a:pPr indent="-571500" lvl="0" marL="571500" marR="0" rtl="0" algn="l">
              <a:spcBef>
                <a:spcPts val="0"/>
              </a:spcBef>
              <a:spcAft>
                <a:spcPts val="0"/>
              </a:spcAft>
              <a:buClr>
                <a:schemeClr val="dk1"/>
              </a:buClr>
              <a:buSzPts val="4000"/>
              <a:buFont typeface="Arial"/>
              <a:buChar char="•"/>
            </a:pPr>
            <a:r>
              <a:rPr b="0" i="0" lang="es-ES" sz="4000">
                <a:solidFill>
                  <a:schemeClr val="dk1"/>
                </a:solidFill>
                <a:latin typeface="Cambria"/>
                <a:ea typeface="Cambria"/>
                <a:cs typeface="Cambria"/>
                <a:sym typeface="Cambria"/>
              </a:rPr>
              <a:t>Cuatro Institutos Terciarios no Universitarios Privados</a:t>
            </a:r>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1"/>
          <p:cNvSpPr txBox="1"/>
          <p:nvPr/>
        </p:nvSpPr>
        <p:spPr>
          <a:xfrm>
            <a:off x="1585962" y="556577"/>
            <a:ext cx="15407354" cy="67710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1" i="0" lang="es-ES" sz="4400">
                <a:solidFill>
                  <a:schemeClr val="dk1"/>
                </a:solidFill>
                <a:latin typeface="Cambria"/>
                <a:ea typeface="Cambria"/>
                <a:cs typeface="Cambria"/>
                <a:sym typeface="Cambria"/>
              </a:rPr>
              <a:t>La Evaluación de la ES en Uruguay</a:t>
            </a:r>
            <a:endParaRPr b="1" i="0" sz="4400">
              <a:solidFill>
                <a:schemeClr val="dk1"/>
              </a:solidFill>
              <a:latin typeface="Cambria"/>
              <a:ea typeface="Cambria"/>
              <a:cs typeface="Cambria"/>
              <a:sym typeface="Cambria"/>
            </a:endParaRPr>
          </a:p>
        </p:txBody>
      </p:sp>
      <p:sp>
        <p:nvSpPr>
          <p:cNvPr id="84" name="Google Shape;84;p11"/>
          <p:cNvSpPr txBox="1"/>
          <p:nvPr/>
        </p:nvSpPr>
        <p:spPr>
          <a:xfrm>
            <a:off x="1586188" y="1844675"/>
            <a:ext cx="16916124" cy="7994637"/>
          </a:xfrm>
          <a:prstGeom prst="rect">
            <a:avLst/>
          </a:prstGeom>
          <a:noFill/>
          <a:ln>
            <a:noFill/>
          </a:ln>
        </p:spPr>
        <p:txBody>
          <a:bodyPr anchorCtr="0" anchor="t" bIns="0" lIns="0" spcFirstLastPara="1" rIns="0" wrap="square" tIns="0">
            <a:normAutofit/>
          </a:bodyPr>
          <a:lstStyle/>
          <a:p>
            <a:pPr indent="0" lvl="0" marL="0" marR="0" rtl="0" algn="l">
              <a:spcBef>
                <a:spcPts val="0"/>
              </a:spcBef>
              <a:spcAft>
                <a:spcPts val="0"/>
              </a:spcAft>
              <a:buNone/>
            </a:pPr>
            <a:r>
              <a:rPr b="0" i="0" lang="es-ES" sz="4000">
                <a:solidFill>
                  <a:schemeClr val="dk1"/>
                </a:solidFill>
                <a:latin typeface="Cambria"/>
                <a:ea typeface="Cambria"/>
                <a:cs typeface="Cambria"/>
                <a:sym typeface="Cambria"/>
              </a:rPr>
              <a:t>El Ministerio de Educación y Cultura (MEC) realiza la evaluación de las Instituciones y carreras privadas:</a:t>
            </a:r>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571500" lvl="1" marL="1028700" marR="0" rtl="0" algn="l">
              <a:spcBef>
                <a:spcPts val="0"/>
              </a:spcBef>
              <a:spcAft>
                <a:spcPts val="0"/>
              </a:spcAft>
              <a:buClr>
                <a:schemeClr val="dk1"/>
              </a:buClr>
              <a:buSzPts val="3600"/>
              <a:buFont typeface="Arial"/>
              <a:buChar char="•"/>
            </a:pPr>
            <a:r>
              <a:rPr b="0" i="0" lang="es-ES" sz="3600" u="none" cap="none" strike="noStrike">
                <a:solidFill>
                  <a:schemeClr val="dk1"/>
                </a:solidFill>
                <a:latin typeface="Cambria"/>
                <a:ea typeface="Cambria"/>
                <a:cs typeface="Cambria"/>
                <a:sym typeface="Cambria"/>
              </a:rPr>
              <a:t>Autorización para comenzar a funcionar como Institución.</a:t>
            </a:r>
            <a:endParaRPr/>
          </a:p>
          <a:p>
            <a:pPr indent="-571500" lvl="1" marL="1028700" marR="0" rtl="0" algn="l">
              <a:spcBef>
                <a:spcPts val="0"/>
              </a:spcBef>
              <a:spcAft>
                <a:spcPts val="0"/>
              </a:spcAft>
              <a:buClr>
                <a:schemeClr val="dk1"/>
              </a:buClr>
              <a:buSzPts val="3600"/>
              <a:buFont typeface="Arial"/>
              <a:buChar char="•"/>
            </a:pPr>
            <a:r>
              <a:rPr b="0" i="0" lang="es-ES" sz="3600" u="none" cap="none" strike="noStrike">
                <a:solidFill>
                  <a:schemeClr val="dk1"/>
                </a:solidFill>
                <a:latin typeface="Cambria"/>
                <a:ea typeface="Cambria"/>
                <a:cs typeface="Cambria"/>
                <a:sym typeface="Cambria"/>
              </a:rPr>
              <a:t>Reconocimiento de carreras.</a:t>
            </a:r>
            <a:endParaRPr/>
          </a:p>
          <a:p>
            <a:pPr indent="-571500" lvl="1" marL="1028700" marR="0" rtl="0" algn="l">
              <a:spcBef>
                <a:spcPts val="0"/>
              </a:spcBef>
              <a:spcAft>
                <a:spcPts val="0"/>
              </a:spcAft>
              <a:buClr>
                <a:schemeClr val="dk1"/>
              </a:buClr>
              <a:buSzPts val="3600"/>
              <a:buFont typeface="Arial"/>
              <a:buChar char="•"/>
            </a:pPr>
            <a:r>
              <a:rPr b="0" i="0" lang="es-ES" sz="3600" u="none" cap="none" strike="noStrike">
                <a:solidFill>
                  <a:schemeClr val="dk1"/>
                </a:solidFill>
                <a:latin typeface="Cambria"/>
                <a:ea typeface="Cambria"/>
                <a:cs typeface="Cambria"/>
                <a:sym typeface="Cambria"/>
              </a:rPr>
              <a:t>Actualización de información cada diferentes períodos de tiempo. </a:t>
            </a:r>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0" lvl="0" marL="0" marR="0" rtl="0" algn="l">
              <a:spcBef>
                <a:spcPts val="0"/>
              </a:spcBef>
              <a:spcAft>
                <a:spcPts val="0"/>
              </a:spcAft>
              <a:buNone/>
            </a:pPr>
            <a:r>
              <a:rPr b="0" i="0" lang="es-ES" sz="4000">
                <a:solidFill>
                  <a:schemeClr val="dk1"/>
                </a:solidFill>
                <a:latin typeface="Cambria"/>
                <a:ea typeface="Cambria"/>
                <a:cs typeface="Cambria"/>
                <a:sym typeface="Cambria"/>
              </a:rPr>
              <a:t>No tiene injerencia sobre las Universidades Públicas.</a:t>
            </a:r>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0" lvl="0" marL="0" marR="0" rtl="0" algn="l">
              <a:spcBef>
                <a:spcPts val="0"/>
              </a:spcBef>
              <a:spcAft>
                <a:spcPts val="0"/>
              </a:spcAft>
              <a:buNone/>
            </a:pPr>
            <a:r>
              <a:rPr b="1" i="0" lang="es-ES" sz="4000">
                <a:solidFill>
                  <a:srgbClr val="17365D"/>
                </a:solidFill>
                <a:latin typeface="Cambria"/>
                <a:ea typeface="Cambria"/>
                <a:cs typeface="Cambria"/>
                <a:sym typeface="Cambria"/>
              </a:rPr>
              <a:t>En el marco del MEC funciona la Comisión Ad. Hoc. de Acreditación exclusivamente para los procesos de Acreditación de Carreras para MERCOSUR (ARCU-SUR)</a:t>
            </a:r>
            <a:endParaRPr b="1" i="0" sz="4000">
              <a:solidFill>
                <a:schemeClr val="dk1"/>
              </a:solidFill>
              <a:latin typeface="Cambria"/>
              <a:ea typeface="Cambria"/>
              <a:cs typeface="Cambria"/>
              <a:sym typeface="Cambria"/>
            </a:endParaRPr>
          </a:p>
          <a:p>
            <a:pPr indent="0" lvl="1" marL="457200" marR="0" rtl="0" algn="l">
              <a:spcBef>
                <a:spcPts val="0"/>
              </a:spcBef>
              <a:spcAft>
                <a:spcPts val="0"/>
              </a:spcAft>
              <a:buNone/>
            </a:pPr>
            <a:r>
              <a:t/>
            </a:r>
            <a:endParaRPr b="0" i="0" sz="4000" u="none" cap="none" strike="noStrike">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000">
              <a:solidFill>
                <a:schemeClr val="dk1"/>
              </a:solidFill>
              <a:latin typeface="Cambria"/>
              <a:ea typeface="Cambria"/>
              <a:cs typeface="Cambria"/>
              <a:sym typeface="Cambri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2"/>
          <p:cNvSpPr txBox="1"/>
          <p:nvPr>
            <p:ph type="title"/>
          </p:nvPr>
        </p:nvSpPr>
        <p:spPr>
          <a:xfrm>
            <a:off x="2271712" y="795042"/>
            <a:ext cx="12954000" cy="1997913"/>
          </a:xfrm>
          <a:prstGeom prst="rect">
            <a:avLst/>
          </a:prstGeom>
          <a:noFill/>
          <a:ln>
            <a:noFill/>
          </a:ln>
        </p:spPr>
        <p:txBody>
          <a:bodyPr anchorCtr="0" anchor="t" bIns="0" lIns="0" spcFirstLastPara="1" rIns="0" wrap="square" tIns="0">
            <a:normAutofit/>
          </a:bodyPr>
          <a:lstStyle/>
          <a:p>
            <a:pPr indent="0" lvl="0" marL="0" rtl="0" algn="ctr">
              <a:spcBef>
                <a:spcPts val="0"/>
              </a:spcBef>
              <a:spcAft>
                <a:spcPts val="0"/>
              </a:spcAft>
              <a:buNone/>
            </a:pPr>
            <a:r>
              <a:rPr b="1" lang="es-ES" sz="4400">
                <a:solidFill>
                  <a:schemeClr val="dk1"/>
                </a:solidFill>
                <a:latin typeface="Cambria"/>
                <a:ea typeface="Cambria"/>
                <a:cs typeface="Cambria"/>
                <a:sym typeface="Cambria"/>
              </a:rPr>
              <a:t>La Comisión de Evaluación Interna y Acreditación de la Universidad de la República</a:t>
            </a:r>
            <a:endParaRPr b="1" sz="4400">
              <a:solidFill>
                <a:schemeClr val="dk1"/>
              </a:solidFill>
              <a:latin typeface="Cambria"/>
              <a:ea typeface="Cambria"/>
              <a:cs typeface="Cambria"/>
              <a:sym typeface="Cambria"/>
            </a:endParaRPr>
          </a:p>
        </p:txBody>
      </p:sp>
      <p:sp>
        <p:nvSpPr>
          <p:cNvPr id="90" name="Google Shape;90;p12"/>
          <p:cNvSpPr txBox="1"/>
          <p:nvPr/>
        </p:nvSpPr>
        <p:spPr>
          <a:xfrm>
            <a:off x="1585912" y="2987675"/>
            <a:ext cx="15849600" cy="6917033"/>
          </a:xfrm>
          <a:prstGeom prst="rect">
            <a:avLst/>
          </a:prstGeom>
          <a:noFill/>
          <a:ln>
            <a:noFill/>
          </a:ln>
        </p:spPr>
        <p:txBody>
          <a:bodyPr anchorCtr="0" anchor="t" bIns="71325" lIns="142650" spcFirstLastPara="1" rIns="142650" wrap="square" tIns="71325">
            <a:normAutofit/>
          </a:bodyPr>
          <a:lstStyle/>
          <a:p>
            <a:pPr indent="0" lvl="1" marL="274320" marR="0" rtl="0" algn="l">
              <a:lnSpc>
                <a:spcPct val="90000"/>
              </a:lnSpc>
              <a:spcBef>
                <a:spcPts val="0"/>
              </a:spcBef>
              <a:spcAft>
                <a:spcPts val="0"/>
              </a:spcAft>
              <a:buClr>
                <a:schemeClr val="accent1"/>
              </a:buClr>
              <a:buSzPts val="3520"/>
              <a:buFont typeface="Corbel"/>
              <a:buNone/>
            </a:pPr>
            <a:r>
              <a:rPr b="0" i="0" lang="es-ES" sz="4400" u="none" cap="none" strike="noStrike">
                <a:solidFill>
                  <a:schemeClr val="dk1"/>
                </a:solidFill>
                <a:latin typeface="Cambria"/>
                <a:ea typeface="Cambria"/>
                <a:cs typeface="Cambria"/>
                <a:sym typeface="Cambria"/>
              </a:rPr>
              <a:t>Responde al Consejo Directivo Central</a:t>
            </a:r>
            <a:endParaRPr/>
          </a:p>
          <a:p>
            <a:pPr indent="0" lvl="1" marL="457200" marR="0" rtl="0" algn="l">
              <a:lnSpc>
                <a:spcPct val="90000"/>
              </a:lnSpc>
              <a:spcBef>
                <a:spcPts val="600"/>
              </a:spcBef>
              <a:spcAft>
                <a:spcPts val="0"/>
              </a:spcAft>
              <a:buClr>
                <a:schemeClr val="accent1"/>
              </a:buClr>
              <a:buSzPts val="3520"/>
              <a:buFont typeface="Corbel"/>
              <a:buNone/>
            </a:pPr>
            <a:r>
              <a:t/>
            </a:r>
            <a:endParaRPr b="0" i="0" sz="4400" u="none" cap="none" strike="noStrike">
              <a:solidFill>
                <a:schemeClr val="dk1"/>
              </a:solidFill>
              <a:latin typeface="Cambria"/>
              <a:ea typeface="Cambria"/>
              <a:cs typeface="Cambria"/>
              <a:sym typeface="Cambria"/>
            </a:endParaRPr>
          </a:p>
          <a:p>
            <a:pPr indent="-223520" lvl="1" marL="457200" marR="0" rtl="0" algn="l">
              <a:lnSpc>
                <a:spcPct val="90000"/>
              </a:lnSpc>
              <a:spcBef>
                <a:spcPts val="600"/>
              </a:spcBef>
              <a:spcAft>
                <a:spcPts val="0"/>
              </a:spcAft>
              <a:buClr>
                <a:schemeClr val="accent1"/>
              </a:buClr>
              <a:buSzPts val="3520"/>
              <a:buFont typeface="Corbel"/>
              <a:buChar char="•"/>
            </a:pPr>
            <a:r>
              <a:rPr b="0" i="0" lang="es-ES" sz="4400" u="none" cap="none" strike="noStrike">
                <a:solidFill>
                  <a:schemeClr val="dk1"/>
                </a:solidFill>
                <a:latin typeface="Cambria"/>
                <a:ea typeface="Cambria"/>
                <a:cs typeface="Cambria"/>
                <a:sym typeface="Cambria"/>
              </a:rPr>
              <a:t>Integrada por: </a:t>
            </a:r>
            <a:endParaRPr/>
          </a:p>
          <a:p>
            <a:pPr indent="-203200" lvl="2" marL="731520" marR="0" rtl="0" algn="l">
              <a:lnSpc>
                <a:spcPct val="90000"/>
              </a:lnSpc>
              <a:spcBef>
                <a:spcPts val="600"/>
              </a:spcBef>
              <a:spcAft>
                <a:spcPts val="0"/>
              </a:spcAft>
              <a:buClr>
                <a:schemeClr val="accent1"/>
              </a:buClr>
              <a:buSzPts val="3200"/>
              <a:buFont typeface="Corbel"/>
              <a:buChar char="•"/>
            </a:pPr>
            <a:r>
              <a:rPr b="0" i="0" lang="es-ES" sz="4000" u="none" cap="none" strike="noStrike">
                <a:solidFill>
                  <a:schemeClr val="dk1"/>
                </a:solidFill>
                <a:latin typeface="Cambria"/>
                <a:ea typeface="Cambria"/>
                <a:cs typeface="Cambria"/>
                <a:sym typeface="Cambria"/>
              </a:rPr>
              <a:t>1 delegado de cada Área (Salud; Social y Artística; Tecnologías y Ciencias de la Naturaleza y el Hábitat);</a:t>
            </a:r>
            <a:endParaRPr/>
          </a:p>
          <a:p>
            <a:pPr indent="0" lvl="2" marL="548640" marR="0" rtl="0" algn="l">
              <a:lnSpc>
                <a:spcPct val="90000"/>
              </a:lnSpc>
              <a:spcBef>
                <a:spcPts val="600"/>
              </a:spcBef>
              <a:spcAft>
                <a:spcPts val="0"/>
              </a:spcAft>
              <a:buClr>
                <a:schemeClr val="accent1"/>
              </a:buClr>
              <a:buSzPts val="3200"/>
              <a:buFont typeface="Corbel"/>
              <a:buNone/>
            </a:pPr>
            <a:r>
              <a:t/>
            </a:r>
            <a:endParaRPr b="0" i="0" sz="4000" u="none" cap="none" strike="noStrike">
              <a:solidFill>
                <a:schemeClr val="dk1"/>
              </a:solidFill>
              <a:latin typeface="Cambria"/>
              <a:ea typeface="Cambria"/>
              <a:cs typeface="Cambria"/>
              <a:sym typeface="Cambria"/>
            </a:endParaRPr>
          </a:p>
          <a:p>
            <a:pPr indent="-203200" lvl="2" marL="731520" marR="0" rtl="0" algn="l">
              <a:lnSpc>
                <a:spcPct val="90000"/>
              </a:lnSpc>
              <a:spcBef>
                <a:spcPts val="600"/>
              </a:spcBef>
              <a:spcAft>
                <a:spcPts val="0"/>
              </a:spcAft>
              <a:buClr>
                <a:schemeClr val="accent1"/>
              </a:buClr>
              <a:buSzPts val="3200"/>
              <a:buFont typeface="Corbel"/>
              <a:buChar char="•"/>
            </a:pPr>
            <a:r>
              <a:rPr b="0" i="0" lang="es-ES" sz="4000" u="none" cap="none" strike="noStrike">
                <a:solidFill>
                  <a:schemeClr val="dk1"/>
                </a:solidFill>
                <a:latin typeface="Cambria"/>
                <a:ea typeface="Cambria"/>
                <a:cs typeface="Cambria"/>
                <a:sym typeface="Cambria"/>
              </a:rPr>
              <a:t>1 delegado de cada estamento (estudiantes, docentes y egresados) y </a:t>
            </a:r>
            <a:endParaRPr/>
          </a:p>
          <a:p>
            <a:pPr indent="0" lvl="2" marL="731520" marR="0" rtl="0" algn="l">
              <a:lnSpc>
                <a:spcPct val="90000"/>
              </a:lnSpc>
              <a:spcBef>
                <a:spcPts val="600"/>
              </a:spcBef>
              <a:spcAft>
                <a:spcPts val="0"/>
              </a:spcAft>
              <a:buClr>
                <a:schemeClr val="accent1"/>
              </a:buClr>
              <a:buSzPts val="3200"/>
              <a:buFont typeface="Corbel"/>
              <a:buNone/>
            </a:pPr>
            <a:r>
              <a:t/>
            </a:r>
            <a:endParaRPr b="0" i="0" sz="4000" u="none" cap="none" strike="noStrike">
              <a:solidFill>
                <a:schemeClr val="dk1"/>
              </a:solidFill>
              <a:latin typeface="Cambria"/>
              <a:ea typeface="Cambria"/>
              <a:cs typeface="Cambria"/>
              <a:sym typeface="Cambria"/>
            </a:endParaRPr>
          </a:p>
          <a:p>
            <a:pPr indent="-203200" lvl="2" marL="731520" marR="0" rtl="0" algn="l">
              <a:lnSpc>
                <a:spcPct val="90000"/>
              </a:lnSpc>
              <a:spcBef>
                <a:spcPts val="600"/>
              </a:spcBef>
              <a:spcAft>
                <a:spcPts val="0"/>
              </a:spcAft>
              <a:buClr>
                <a:schemeClr val="accent1"/>
              </a:buClr>
              <a:buSzPts val="3200"/>
              <a:buFont typeface="Corbel"/>
              <a:buChar char="•"/>
            </a:pPr>
            <a:r>
              <a:rPr b="0" i="0" lang="es-ES" sz="4000" u="none" cap="none" strike="noStrike">
                <a:solidFill>
                  <a:schemeClr val="dk1"/>
                </a:solidFill>
                <a:latin typeface="Cambria"/>
                <a:ea typeface="Cambria"/>
                <a:cs typeface="Cambria"/>
                <a:sym typeface="Cambria"/>
              </a:rPr>
              <a:t> Presidencia nombrada por el Consejo Directivo Central.</a:t>
            </a:r>
            <a:endParaRPr b="0" i="0" sz="4400" u="none" cap="none" strike="noStrike">
              <a:solidFill>
                <a:schemeClr val="dk1"/>
              </a:solidFill>
              <a:latin typeface="Cambria"/>
              <a:ea typeface="Cambria"/>
              <a:cs typeface="Cambria"/>
              <a:sym typeface="Cambri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3"/>
          <p:cNvSpPr txBox="1"/>
          <p:nvPr>
            <p:ph type="title"/>
          </p:nvPr>
        </p:nvSpPr>
        <p:spPr>
          <a:xfrm>
            <a:off x="4252912" y="556577"/>
            <a:ext cx="12740404" cy="646331"/>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s-ES">
                <a:solidFill>
                  <a:schemeClr val="dk1"/>
                </a:solidFill>
                <a:latin typeface="Cambria"/>
                <a:ea typeface="Cambria"/>
                <a:cs typeface="Cambria"/>
                <a:sym typeface="Cambria"/>
              </a:rPr>
              <a:t>La Universidad de la República</a:t>
            </a:r>
            <a:endParaRPr b="1">
              <a:solidFill>
                <a:schemeClr val="dk1"/>
              </a:solidFill>
              <a:latin typeface="Cambria"/>
              <a:ea typeface="Cambria"/>
              <a:cs typeface="Cambria"/>
              <a:sym typeface="Cambria"/>
            </a:endParaRPr>
          </a:p>
        </p:txBody>
      </p:sp>
      <p:sp>
        <p:nvSpPr>
          <p:cNvPr id="96" name="Google Shape;96;p13"/>
          <p:cNvSpPr txBox="1"/>
          <p:nvPr/>
        </p:nvSpPr>
        <p:spPr>
          <a:xfrm>
            <a:off x="290512" y="1458618"/>
            <a:ext cx="18440400" cy="7994637"/>
          </a:xfrm>
          <a:prstGeom prst="rect">
            <a:avLst/>
          </a:prstGeom>
          <a:noFill/>
          <a:ln>
            <a:noFill/>
          </a:ln>
        </p:spPr>
        <p:txBody>
          <a:bodyPr anchorCtr="0" anchor="t" bIns="0" lIns="0" spcFirstLastPara="1" rIns="0" wrap="square" tIns="0">
            <a:normAutofit lnSpcReduction="10000"/>
          </a:bodyPr>
          <a:lstStyle/>
          <a:p>
            <a:pPr indent="0" lvl="1" marL="457200" marR="0" rtl="0" algn="l">
              <a:spcBef>
                <a:spcPts val="0"/>
              </a:spcBef>
              <a:spcAft>
                <a:spcPts val="0"/>
              </a:spcAft>
              <a:buNone/>
            </a:pPr>
            <a:r>
              <a:rPr b="1" i="0" lang="es-ES" sz="4057" u="none" cap="none" strike="noStrike">
                <a:solidFill>
                  <a:schemeClr val="dk1"/>
                </a:solidFill>
                <a:latin typeface="Cambria"/>
                <a:ea typeface="Cambria"/>
                <a:cs typeface="Cambria"/>
                <a:sym typeface="Cambria"/>
              </a:rPr>
              <a:t>Organización (21 Servicios)</a:t>
            </a:r>
            <a:endParaRPr/>
          </a:p>
          <a:p>
            <a:pPr indent="0" lvl="1" marL="457200" marR="0" rtl="0" algn="l">
              <a:spcBef>
                <a:spcPts val="0"/>
              </a:spcBef>
              <a:spcAft>
                <a:spcPts val="0"/>
              </a:spcAft>
              <a:buNone/>
            </a:pPr>
            <a:r>
              <a:t/>
            </a:r>
            <a:endParaRPr b="0" i="0" sz="4057" u="none" cap="none" strike="noStrike">
              <a:solidFill>
                <a:schemeClr val="dk1"/>
              </a:solidFill>
              <a:latin typeface="Cambria"/>
              <a:ea typeface="Cambria"/>
              <a:cs typeface="Cambria"/>
              <a:sym typeface="Cambria"/>
            </a:endParaRPr>
          </a:p>
          <a:p>
            <a:pPr indent="-571500" lvl="1" marL="1028700" marR="0" rtl="0" algn="l">
              <a:spcBef>
                <a:spcPts val="0"/>
              </a:spcBef>
              <a:spcAft>
                <a:spcPts val="0"/>
              </a:spcAft>
              <a:buClr>
                <a:schemeClr val="dk1"/>
              </a:buClr>
              <a:buSzPts val="4057"/>
              <a:buFont typeface="Cambria"/>
              <a:buChar char="-"/>
            </a:pPr>
            <a:r>
              <a:rPr b="0" i="0" lang="es-ES" sz="4057" u="none" cap="none" strike="noStrike">
                <a:solidFill>
                  <a:schemeClr val="dk1"/>
                </a:solidFill>
                <a:latin typeface="Cambria"/>
                <a:ea typeface="Cambria"/>
                <a:cs typeface="Cambria"/>
                <a:sym typeface="Cambria"/>
              </a:rPr>
              <a:t>Área de Tecnologías Ciencias de la Naturaleza y del Hábitat: </a:t>
            </a:r>
            <a:r>
              <a:rPr b="1" i="1" lang="es-ES" sz="4057" u="none" cap="none" strike="noStrike">
                <a:solidFill>
                  <a:srgbClr val="4F6128"/>
                </a:solidFill>
                <a:latin typeface="Cambria"/>
                <a:ea typeface="Cambria"/>
                <a:cs typeface="Cambria"/>
                <a:sym typeface="Cambria"/>
              </a:rPr>
              <a:t>Agronomía, Arquitectura, Ciencias, Ingeniería, Química y Veterinaria</a:t>
            </a:r>
            <a:r>
              <a:rPr b="1" i="0" lang="es-ES" sz="4057" u="none" cap="none" strike="noStrike">
                <a:solidFill>
                  <a:srgbClr val="4F6128"/>
                </a:solidFill>
                <a:latin typeface="Cambria"/>
                <a:ea typeface="Cambria"/>
                <a:cs typeface="Cambria"/>
                <a:sym typeface="Cambria"/>
              </a:rPr>
              <a:t>. </a:t>
            </a:r>
            <a:endParaRPr/>
          </a:p>
          <a:p>
            <a:pPr indent="-313880" lvl="1" marL="1028700" marR="0" rtl="0" algn="l">
              <a:spcBef>
                <a:spcPts val="0"/>
              </a:spcBef>
              <a:spcAft>
                <a:spcPts val="0"/>
              </a:spcAft>
              <a:buClr>
                <a:schemeClr val="dk1"/>
              </a:buClr>
              <a:buSzPts val="4057"/>
              <a:buFont typeface="Calibri"/>
              <a:buNone/>
            </a:pPr>
            <a:r>
              <a:t/>
            </a:r>
            <a:endParaRPr b="0" i="0" sz="4057" u="none" cap="none" strike="noStrike">
              <a:solidFill>
                <a:schemeClr val="dk1"/>
              </a:solidFill>
              <a:latin typeface="Cambria"/>
              <a:ea typeface="Cambria"/>
              <a:cs typeface="Cambria"/>
              <a:sym typeface="Cambria"/>
            </a:endParaRPr>
          </a:p>
          <a:p>
            <a:pPr indent="-571500" lvl="1" marL="1028700" marR="0" rtl="0" algn="l">
              <a:spcBef>
                <a:spcPts val="0"/>
              </a:spcBef>
              <a:spcAft>
                <a:spcPts val="0"/>
              </a:spcAft>
              <a:buClr>
                <a:schemeClr val="dk1"/>
              </a:buClr>
              <a:buSzPts val="4057"/>
              <a:buFont typeface="Cambria"/>
              <a:buChar char="-"/>
            </a:pPr>
            <a:r>
              <a:rPr b="0" i="0" lang="es-ES" sz="4057" u="none" cap="none" strike="noStrike">
                <a:solidFill>
                  <a:schemeClr val="dk1"/>
                </a:solidFill>
                <a:latin typeface="Cambria"/>
                <a:ea typeface="Cambria"/>
                <a:cs typeface="Cambria"/>
                <a:sym typeface="Cambria"/>
              </a:rPr>
              <a:t>Área Ciencias de la Salud: </a:t>
            </a:r>
            <a:r>
              <a:rPr b="1" i="1" lang="es-ES" sz="4057" u="none" cap="none" strike="noStrike">
                <a:solidFill>
                  <a:schemeClr val="dk2"/>
                </a:solidFill>
                <a:latin typeface="Cambria"/>
                <a:ea typeface="Cambria"/>
                <a:cs typeface="Cambria"/>
                <a:sym typeface="Cambria"/>
              </a:rPr>
              <a:t>Enfermería, Odontología, Medicina, Psicología, Inst. Sup. Educación Física, Escuela de Nutrición. </a:t>
            </a:r>
            <a:endParaRPr/>
          </a:p>
          <a:p>
            <a:pPr indent="-313880" lvl="1" marL="1028700" marR="0" rtl="0" algn="l">
              <a:spcBef>
                <a:spcPts val="0"/>
              </a:spcBef>
              <a:spcAft>
                <a:spcPts val="0"/>
              </a:spcAft>
              <a:buClr>
                <a:schemeClr val="dk1"/>
              </a:buClr>
              <a:buSzPts val="4057"/>
              <a:buFont typeface="Calibri"/>
              <a:buNone/>
            </a:pPr>
            <a:r>
              <a:t/>
            </a:r>
            <a:endParaRPr b="0" i="0" sz="4057" u="none" cap="none" strike="noStrike">
              <a:solidFill>
                <a:schemeClr val="dk1"/>
              </a:solidFill>
              <a:latin typeface="Cambria"/>
              <a:ea typeface="Cambria"/>
              <a:cs typeface="Cambria"/>
              <a:sym typeface="Cambria"/>
            </a:endParaRPr>
          </a:p>
          <a:p>
            <a:pPr indent="-571500" lvl="1" marL="1028700" marR="0" rtl="0" algn="l">
              <a:spcBef>
                <a:spcPts val="0"/>
              </a:spcBef>
              <a:spcAft>
                <a:spcPts val="0"/>
              </a:spcAft>
              <a:buClr>
                <a:schemeClr val="dk1"/>
              </a:buClr>
              <a:buSzPts val="4057"/>
              <a:buFont typeface="Cambria"/>
              <a:buChar char="-"/>
            </a:pPr>
            <a:r>
              <a:rPr b="0" i="0" lang="es-ES" sz="4057" u="none" cap="none" strike="noStrike">
                <a:solidFill>
                  <a:schemeClr val="dk1"/>
                </a:solidFill>
                <a:latin typeface="Cambria"/>
                <a:ea typeface="Cambria"/>
                <a:cs typeface="Cambria"/>
                <a:sym typeface="Cambria"/>
              </a:rPr>
              <a:t>Área Social y Artística: </a:t>
            </a:r>
            <a:r>
              <a:rPr b="1" i="1" lang="es-ES" sz="4057" u="none" cap="none" strike="noStrike">
                <a:solidFill>
                  <a:srgbClr val="953734"/>
                </a:solidFill>
                <a:latin typeface="Cambria"/>
                <a:ea typeface="Cambria"/>
                <a:cs typeface="Cambria"/>
                <a:sym typeface="Cambria"/>
              </a:rPr>
              <a:t>Artes, Derecho, Ciencias Sociales, Ciencias Económicas y Administración, Humanidades y Ciencias de la Educación, Información y Comunicación.  </a:t>
            </a:r>
            <a:endParaRPr/>
          </a:p>
          <a:p>
            <a:pPr indent="0" lvl="1" marL="457200" marR="0" rtl="0" algn="l">
              <a:spcBef>
                <a:spcPts val="0"/>
              </a:spcBef>
              <a:spcAft>
                <a:spcPts val="0"/>
              </a:spcAft>
              <a:buNone/>
            </a:pPr>
            <a:r>
              <a:t/>
            </a:r>
            <a:endParaRPr b="0" i="0" sz="4057" u="none" cap="none" strike="noStrike">
              <a:solidFill>
                <a:schemeClr val="dk1"/>
              </a:solidFill>
              <a:latin typeface="Cambria"/>
              <a:ea typeface="Cambria"/>
              <a:cs typeface="Cambria"/>
              <a:sym typeface="Cambria"/>
            </a:endParaRPr>
          </a:p>
          <a:p>
            <a:pPr indent="-571500" lvl="1" marL="1028700" marR="0" rtl="0" algn="l">
              <a:spcBef>
                <a:spcPts val="0"/>
              </a:spcBef>
              <a:spcAft>
                <a:spcPts val="0"/>
              </a:spcAft>
              <a:buClr>
                <a:schemeClr val="dk1"/>
              </a:buClr>
              <a:buSzPts val="4057"/>
              <a:buFont typeface="Cambria"/>
              <a:buChar char="-"/>
            </a:pPr>
            <a:r>
              <a:rPr b="0" i="0" lang="es-ES" sz="4057" u="none" cap="none" strike="noStrike">
                <a:solidFill>
                  <a:schemeClr val="dk1"/>
                </a:solidFill>
                <a:latin typeface="Cambria"/>
                <a:ea typeface="Cambria"/>
                <a:cs typeface="Cambria"/>
                <a:sym typeface="Cambria"/>
              </a:rPr>
              <a:t>Interior del país: </a:t>
            </a:r>
            <a:r>
              <a:rPr b="1" i="1" lang="es-ES" sz="4057" u="none" cap="none" strike="noStrike">
                <a:solidFill>
                  <a:srgbClr val="7030A0"/>
                </a:solidFill>
                <a:latin typeface="Cambria"/>
                <a:ea typeface="Cambria"/>
                <a:cs typeface="Cambria"/>
                <a:sym typeface="Cambria"/>
              </a:rPr>
              <a:t>Centro Universitario Regional Litoral Norte; Centro Universitario Regional Este (CURE); Centro Universitario Regional Noreste</a:t>
            </a:r>
            <a:r>
              <a:rPr b="0" i="1" lang="es-ES" sz="4057" u="none" cap="none" strike="noStrike">
                <a:solidFill>
                  <a:schemeClr val="dk1"/>
                </a:solidFill>
                <a:latin typeface="Cambria"/>
                <a:ea typeface="Cambria"/>
                <a:cs typeface="Cambria"/>
                <a:sym typeface="Cambria"/>
              </a:rPr>
              <a:t>.</a:t>
            </a:r>
            <a:endParaRPr b="0" i="0" sz="4369" u="none" cap="none" strike="noStrike">
              <a:solidFill>
                <a:schemeClr val="dk1"/>
              </a:solidFill>
              <a:latin typeface="Cambria"/>
              <a:ea typeface="Cambria"/>
              <a:cs typeface="Cambria"/>
              <a:sym typeface="Cambria"/>
            </a:endParaRPr>
          </a:p>
          <a:p>
            <a:pPr indent="0" lvl="0" marL="0" marR="0" rtl="0" algn="l">
              <a:spcBef>
                <a:spcPts val="0"/>
              </a:spcBef>
              <a:spcAft>
                <a:spcPts val="0"/>
              </a:spcAft>
              <a:buNone/>
            </a:pPr>
            <a:r>
              <a:t/>
            </a:r>
            <a:endParaRPr b="0" i="0" sz="4369">
              <a:solidFill>
                <a:schemeClr val="dk1"/>
              </a:solidFill>
              <a:latin typeface="Cambria"/>
              <a:ea typeface="Cambria"/>
              <a:cs typeface="Cambria"/>
              <a:sym typeface="Cambri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4"/>
          <p:cNvSpPr txBox="1"/>
          <p:nvPr>
            <p:ph type="title"/>
          </p:nvPr>
        </p:nvSpPr>
        <p:spPr>
          <a:xfrm>
            <a:off x="1179738" y="784457"/>
            <a:ext cx="16444913" cy="1974617"/>
          </a:xfrm>
          <a:prstGeom prst="rect">
            <a:avLst/>
          </a:prstGeom>
          <a:noFill/>
          <a:ln>
            <a:noFill/>
          </a:ln>
        </p:spPr>
        <p:txBody>
          <a:bodyPr anchorCtr="0" anchor="t" bIns="0" lIns="0" spcFirstLastPara="1" rIns="0" wrap="square" tIns="0">
            <a:normAutofit/>
          </a:bodyPr>
          <a:lstStyle/>
          <a:p>
            <a:pPr indent="0" lvl="0" marL="0" rtl="0" algn="ctr">
              <a:spcBef>
                <a:spcPts val="0"/>
              </a:spcBef>
              <a:spcAft>
                <a:spcPts val="0"/>
              </a:spcAft>
              <a:buNone/>
            </a:pPr>
            <a:r>
              <a:rPr b="1" lang="es-ES" sz="4400">
                <a:latin typeface="Cambria"/>
                <a:ea typeface="Cambria"/>
                <a:cs typeface="Cambria"/>
                <a:sym typeface="Cambria"/>
              </a:rPr>
              <a:t>La Comisión de Evaluación Interna y Acreditación de la Universidad de la República</a:t>
            </a:r>
            <a:endParaRPr b="1" sz="4400">
              <a:solidFill>
                <a:schemeClr val="dk1"/>
              </a:solidFill>
              <a:latin typeface="Cambria"/>
              <a:ea typeface="Cambria"/>
              <a:cs typeface="Cambria"/>
              <a:sym typeface="Cambria"/>
            </a:endParaRPr>
          </a:p>
        </p:txBody>
      </p:sp>
      <p:sp>
        <p:nvSpPr>
          <p:cNvPr id="102" name="Google Shape;102;p14"/>
          <p:cNvSpPr txBox="1"/>
          <p:nvPr/>
        </p:nvSpPr>
        <p:spPr>
          <a:xfrm>
            <a:off x="823912" y="2759074"/>
            <a:ext cx="17635393" cy="7620001"/>
          </a:xfrm>
          <a:prstGeom prst="rect">
            <a:avLst/>
          </a:prstGeom>
          <a:noFill/>
          <a:ln>
            <a:noFill/>
          </a:ln>
        </p:spPr>
        <p:txBody>
          <a:bodyPr anchorCtr="0" anchor="t" bIns="71325" lIns="142650" spcFirstLastPara="1" rIns="142650" wrap="square" tIns="71325">
            <a:normAutofit/>
          </a:bodyPr>
          <a:lstStyle/>
          <a:p>
            <a:pPr indent="0" lvl="1" marL="274320" marR="0" rtl="0" algn="l">
              <a:lnSpc>
                <a:spcPct val="90000"/>
              </a:lnSpc>
              <a:spcBef>
                <a:spcPts val="0"/>
              </a:spcBef>
              <a:spcAft>
                <a:spcPts val="0"/>
              </a:spcAft>
              <a:buClr>
                <a:schemeClr val="accent1"/>
              </a:buClr>
              <a:buSzPts val="3840"/>
              <a:buFont typeface="Corbel"/>
              <a:buNone/>
            </a:pPr>
            <a:r>
              <a:rPr b="0" i="0" lang="es-ES" sz="4800" u="none" cap="none" strike="noStrike">
                <a:solidFill>
                  <a:schemeClr val="dk1"/>
                </a:solidFill>
                <a:latin typeface="Cambria"/>
                <a:ea typeface="Cambria"/>
                <a:cs typeface="Cambria"/>
                <a:sym typeface="Cambria"/>
              </a:rPr>
              <a:t>Asigna recursos para: </a:t>
            </a:r>
            <a:endParaRPr/>
          </a:p>
          <a:p>
            <a:pPr indent="0" lvl="1" marL="457200" marR="0" rtl="0" algn="l">
              <a:lnSpc>
                <a:spcPct val="90000"/>
              </a:lnSpc>
              <a:spcBef>
                <a:spcPts val="600"/>
              </a:spcBef>
              <a:spcAft>
                <a:spcPts val="0"/>
              </a:spcAft>
              <a:buClr>
                <a:schemeClr val="accent1"/>
              </a:buClr>
              <a:buSzPts val="3840"/>
              <a:buFont typeface="Corbel"/>
              <a:buNone/>
            </a:pPr>
            <a:r>
              <a:t/>
            </a:r>
            <a:endParaRPr b="0" i="0" sz="4800" u="none" cap="none" strike="noStrike">
              <a:solidFill>
                <a:schemeClr val="dk1"/>
              </a:solidFill>
              <a:latin typeface="Cambria"/>
              <a:ea typeface="Cambria"/>
              <a:cs typeface="Cambria"/>
              <a:sym typeface="Cambria"/>
            </a:endParaRPr>
          </a:p>
          <a:p>
            <a:pPr indent="-243840" lvl="1" marL="457200" marR="0" rtl="0" algn="l">
              <a:lnSpc>
                <a:spcPct val="90000"/>
              </a:lnSpc>
              <a:spcBef>
                <a:spcPts val="600"/>
              </a:spcBef>
              <a:spcAft>
                <a:spcPts val="0"/>
              </a:spcAft>
              <a:buClr>
                <a:schemeClr val="accent1"/>
              </a:buClr>
              <a:buSzPts val="3840"/>
              <a:buFont typeface="Corbel"/>
              <a:buChar char="•"/>
            </a:pPr>
            <a:r>
              <a:rPr b="0" i="0" lang="es-ES" sz="4800" u="none" cap="none" strike="noStrike">
                <a:solidFill>
                  <a:schemeClr val="dk1"/>
                </a:solidFill>
                <a:latin typeface="Cambria"/>
                <a:ea typeface="Cambria"/>
                <a:cs typeface="Cambria"/>
                <a:sym typeface="Cambria"/>
              </a:rPr>
              <a:t> Procesos de Acreditación de Carreras en el Mercosur. </a:t>
            </a:r>
            <a:r>
              <a:rPr b="0" i="0" lang="es-ES" sz="4400" u="none" cap="none" strike="noStrike">
                <a:solidFill>
                  <a:schemeClr val="dk1"/>
                </a:solidFill>
                <a:latin typeface="Cambria"/>
                <a:ea typeface="Cambria"/>
                <a:cs typeface="Cambria"/>
                <a:sym typeface="Cambria"/>
              </a:rPr>
              <a:t>(involucra 10 Facultades) </a:t>
            </a:r>
            <a:endParaRPr b="0" i="0" sz="4800" u="none" cap="none" strike="noStrike">
              <a:solidFill>
                <a:schemeClr val="dk1"/>
              </a:solidFill>
              <a:latin typeface="Cambria"/>
              <a:ea typeface="Cambria"/>
              <a:cs typeface="Cambria"/>
              <a:sym typeface="Cambria"/>
            </a:endParaRPr>
          </a:p>
          <a:p>
            <a:pPr indent="0" lvl="1" marL="274320" marR="0" rtl="0" algn="l">
              <a:lnSpc>
                <a:spcPct val="90000"/>
              </a:lnSpc>
              <a:spcBef>
                <a:spcPts val="600"/>
              </a:spcBef>
              <a:spcAft>
                <a:spcPts val="0"/>
              </a:spcAft>
              <a:buClr>
                <a:schemeClr val="accent1"/>
              </a:buClr>
              <a:buSzPts val="3200"/>
              <a:buFont typeface="Corbel"/>
              <a:buNone/>
            </a:pPr>
            <a:r>
              <a:rPr b="0" i="1" lang="es-ES" sz="4000" u="none" cap="none" strike="noStrike">
                <a:solidFill>
                  <a:schemeClr val="dk1"/>
                </a:solidFill>
                <a:latin typeface="Cambria"/>
                <a:ea typeface="Cambria"/>
                <a:cs typeface="Cambria"/>
                <a:sym typeface="Cambria"/>
              </a:rPr>
              <a:t>(Agronomía, Arquitectura, Enfermería, Ingeniería Civil, Ingeniería Química, Ingeniería Eléctrica, Ingeniería Industrial Mecánica, Medicina, Odontología, Veterinaria, Geología, Farmacia, Economía)</a:t>
            </a:r>
            <a:endParaRPr/>
          </a:p>
          <a:p>
            <a:pPr indent="0" lvl="1" marL="274320" marR="0" rtl="0" algn="l">
              <a:lnSpc>
                <a:spcPct val="90000"/>
              </a:lnSpc>
              <a:spcBef>
                <a:spcPts val="600"/>
              </a:spcBef>
              <a:spcAft>
                <a:spcPts val="0"/>
              </a:spcAft>
              <a:buClr>
                <a:schemeClr val="accent1"/>
              </a:buClr>
              <a:buSzPts val="3840"/>
              <a:buFont typeface="Corbel"/>
              <a:buNone/>
            </a:pPr>
            <a:r>
              <a:t/>
            </a:r>
            <a:endParaRPr b="0" i="0" sz="4800" u="none" cap="none" strike="noStrike">
              <a:solidFill>
                <a:schemeClr val="dk1"/>
              </a:solidFill>
              <a:latin typeface="Cambria"/>
              <a:ea typeface="Cambria"/>
              <a:cs typeface="Cambria"/>
              <a:sym typeface="Cambria"/>
            </a:endParaRPr>
          </a:p>
          <a:p>
            <a:pPr indent="-243840" lvl="1" marL="457200" marR="0" rtl="0" algn="l">
              <a:lnSpc>
                <a:spcPct val="90000"/>
              </a:lnSpc>
              <a:spcBef>
                <a:spcPts val="600"/>
              </a:spcBef>
              <a:spcAft>
                <a:spcPts val="0"/>
              </a:spcAft>
              <a:buClr>
                <a:schemeClr val="accent1"/>
              </a:buClr>
              <a:buSzPts val="3840"/>
              <a:buFont typeface="Corbel"/>
              <a:buChar char="•"/>
            </a:pPr>
            <a:r>
              <a:rPr b="1" i="0" lang="es-ES" sz="4800" u="none" cap="none" strike="noStrike">
                <a:solidFill>
                  <a:schemeClr val="dk1"/>
                </a:solidFill>
                <a:latin typeface="Cambria"/>
                <a:ea typeface="Cambria"/>
                <a:cs typeface="Cambria"/>
                <a:sym typeface="Cambria"/>
              </a:rPr>
              <a:t>Procesos de Evaluación Institucional de las Facultades o Centros Universitarios. </a:t>
            </a:r>
            <a:endParaRPr/>
          </a:p>
          <a:p>
            <a:pPr indent="0" lvl="0" marL="45720" marR="0" rtl="0" algn="l">
              <a:lnSpc>
                <a:spcPct val="90000"/>
              </a:lnSpc>
              <a:spcBef>
                <a:spcPts val="1800"/>
              </a:spcBef>
              <a:spcAft>
                <a:spcPts val="0"/>
              </a:spcAft>
              <a:buClr>
                <a:schemeClr val="accent1"/>
              </a:buClr>
              <a:buSzPts val="3840"/>
              <a:buFont typeface="Corbel"/>
              <a:buNone/>
            </a:pPr>
            <a:r>
              <a:t/>
            </a:r>
            <a:endParaRPr sz="4800">
              <a:solidFill>
                <a:schemeClr val="dk1"/>
              </a:solidFill>
              <a:latin typeface="Cambria"/>
              <a:ea typeface="Cambria"/>
              <a:cs typeface="Cambria"/>
              <a:sym typeface="Cambria"/>
            </a:endParaRPr>
          </a:p>
          <a:p>
            <a:pPr indent="0" lvl="0" marL="228600" marR="0" rtl="0" algn="l">
              <a:lnSpc>
                <a:spcPct val="90000"/>
              </a:lnSpc>
              <a:spcBef>
                <a:spcPts val="1400"/>
              </a:spcBef>
              <a:spcAft>
                <a:spcPts val="0"/>
              </a:spcAft>
              <a:buClr>
                <a:schemeClr val="accent1"/>
              </a:buClr>
              <a:buSzPts val="3840"/>
              <a:buFont typeface="Corbel"/>
              <a:buNone/>
            </a:pPr>
            <a:r>
              <a:t/>
            </a:r>
            <a:endParaRPr sz="4800">
              <a:solidFill>
                <a:schemeClr val="dk1"/>
              </a:solidFill>
              <a:latin typeface="Cambria"/>
              <a:ea typeface="Cambria"/>
              <a:cs typeface="Cambria"/>
              <a:sym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txBox="1"/>
          <p:nvPr>
            <p:ph type="title"/>
          </p:nvPr>
        </p:nvSpPr>
        <p:spPr>
          <a:xfrm>
            <a:off x="1004959" y="185381"/>
            <a:ext cx="17421153" cy="897294"/>
          </a:xfrm>
          <a:prstGeom prst="rect">
            <a:avLst/>
          </a:prstGeom>
          <a:noFill/>
          <a:ln>
            <a:noFill/>
          </a:ln>
        </p:spPr>
        <p:txBody>
          <a:bodyPr anchorCtr="0" anchor="t" bIns="0" lIns="0" spcFirstLastPara="1" rIns="0" wrap="square" tIns="0">
            <a:normAutofit/>
          </a:bodyPr>
          <a:lstStyle/>
          <a:p>
            <a:pPr indent="0" lvl="0" marL="0" rtl="0" algn="l">
              <a:spcBef>
                <a:spcPts val="0"/>
              </a:spcBef>
              <a:spcAft>
                <a:spcPts val="0"/>
              </a:spcAft>
              <a:buNone/>
            </a:pPr>
            <a:r>
              <a:rPr b="1" lang="es-ES">
                <a:latin typeface="Cambria"/>
                <a:ea typeface="Cambria"/>
                <a:cs typeface="Cambria"/>
                <a:sym typeface="Cambria"/>
              </a:rPr>
              <a:t>Procedimiento para la Evaluación Institucional de las Facultades</a:t>
            </a:r>
            <a:endParaRPr b="1">
              <a:solidFill>
                <a:schemeClr val="dk1"/>
              </a:solidFill>
              <a:latin typeface="Cambria"/>
              <a:ea typeface="Cambria"/>
              <a:cs typeface="Cambria"/>
              <a:sym typeface="Cambria"/>
            </a:endParaRPr>
          </a:p>
        </p:txBody>
      </p:sp>
      <p:sp>
        <p:nvSpPr>
          <p:cNvPr id="108" name="Google Shape;108;p15"/>
          <p:cNvSpPr txBox="1"/>
          <p:nvPr/>
        </p:nvSpPr>
        <p:spPr>
          <a:xfrm>
            <a:off x="595312" y="1616075"/>
            <a:ext cx="17421153" cy="7773742"/>
          </a:xfrm>
          <a:prstGeom prst="rect">
            <a:avLst/>
          </a:prstGeom>
          <a:noFill/>
          <a:ln>
            <a:noFill/>
          </a:ln>
        </p:spPr>
        <p:txBody>
          <a:bodyPr anchorCtr="0" anchor="t" bIns="71325" lIns="142650" spcFirstLastPara="1" rIns="142650" wrap="square" tIns="71325">
            <a:normAutofit/>
          </a:bodyPr>
          <a:lstStyle/>
          <a:p>
            <a:pPr indent="-223520" lvl="0" marL="228600" marR="0" rtl="0" algn="l">
              <a:lnSpc>
                <a:spcPct val="90000"/>
              </a:lnSpc>
              <a:spcBef>
                <a:spcPts val="0"/>
              </a:spcBef>
              <a:spcAft>
                <a:spcPts val="0"/>
              </a:spcAft>
              <a:buClr>
                <a:schemeClr val="accent1"/>
              </a:buClr>
              <a:buSzPts val="3520"/>
              <a:buFont typeface="Corbel"/>
              <a:buChar char="•"/>
            </a:pPr>
            <a:r>
              <a:rPr lang="es-ES" sz="4400">
                <a:solidFill>
                  <a:schemeClr val="dk1"/>
                </a:solidFill>
                <a:latin typeface="Cambria"/>
                <a:ea typeface="Cambria"/>
                <a:cs typeface="Cambria"/>
                <a:sym typeface="Cambria"/>
              </a:rPr>
              <a:t>CARACTERÍSTICAS</a:t>
            </a:r>
            <a:endParaRPr/>
          </a:p>
          <a:p>
            <a:pPr indent="0" lvl="1" marL="457200" marR="0" rtl="0" algn="l">
              <a:lnSpc>
                <a:spcPct val="90000"/>
              </a:lnSpc>
              <a:spcBef>
                <a:spcPts val="200"/>
              </a:spcBef>
              <a:spcAft>
                <a:spcPts val="0"/>
              </a:spcAft>
              <a:buClr>
                <a:schemeClr val="accent1"/>
              </a:buClr>
              <a:buSzPts val="3200"/>
              <a:buFont typeface="Corbel"/>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Completamente gestionado por la Universidad.</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Enfocado totalmente a la mejora continua de la calidad.</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Requiere el compromiso de las autoridades del Servicio (Facultad, Centro Universitario, etc.) como de sus integrantes.</a:t>
            </a:r>
            <a:endParaRPr/>
          </a:p>
          <a:p>
            <a:pPr indent="-539750" lvl="1" marL="1017270" marR="0" rtl="0" algn="l">
              <a:lnSpc>
                <a:spcPct val="90000"/>
              </a:lnSpc>
              <a:spcBef>
                <a:spcPts val="600"/>
              </a:spcBef>
              <a:spcAft>
                <a:spcPts val="0"/>
              </a:spcAft>
              <a:buClr>
                <a:schemeClr val="accent1"/>
              </a:buClr>
              <a:buSzPts val="3200"/>
              <a:buFont typeface="Calibri"/>
              <a:buNone/>
            </a:pPr>
            <a:r>
              <a:t/>
            </a:r>
            <a:endParaRPr b="0" i="0" sz="4000" u="none" cap="none" strike="noStrike">
              <a:solidFill>
                <a:schemeClr val="dk1"/>
              </a:solidFill>
              <a:latin typeface="Cambria"/>
              <a:ea typeface="Cambria"/>
              <a:cs typeface="Cambria"/>
              <a:sym typeface="Cambria"/>
            </a:endParaRPr>
          </a:p>
          <a:p>
            <a:pPr indent="-742950" lvl="1" marL="1017270" marR="0" rtl="0" algn="l">
              <a:lnSpc>
                <a:spcPct val="90000"/>
              </a:lnSpc>
              <a:spcBef>
                <a:spcPts val="600"/>
              </a:spcBef>
              <a:spcAft>
                <a:spcPts val="0"/>
              </a:spcAft>
              <a:buClr>
                <a:schemeClr val="accent1"/>
              </a:buClr>
              <a:buSzPts val="3200"/>
              <a:buFont typeface="Calibri"/>
              <a:buAutoNum type="alphaLcParenR"/>
            </a:pPr>
            <a:r>
              <a:rPr b="0" i="0" lang="es-ES" sz="4000" u="none" cap="none" strike="noStrike">
                <a:solidFill>
                  <a:schemeClr val="dk1"/>
                </a:solidFill>
                <a:latin typeface="Cambria"/>
                <a:ea typeface="Cambria"/>
                <a:cs typeface="Cambria"/>
                <a:sym typeface="Cambria"/>
              </a:rPr>
              <a:t>Está previsto para realizarlo de forma periódica.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